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64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304" r:id="rId6"/>
    <p:sldId id="305" r:id="rId7"/>
    <p:sldId id="306" r:id="rId8"/>
    <p:sldId id="263" r:id="rId9"/>
    <p:sldId id="264" r:id="rId10"/>
    <p:sldId id="268" r:id="rId11"/>
    <p:sldId id="270" r:id="rId12"/>
    <p:sldId id="271" r:id="rId13"/>
    <p:sldId id="312" r:id="rId14"/>
    <p:sldId id="314" r:id="rId15"/>
    <p:sldId id="315" r:id="rId16"/>
    <p:sldId id="275" r:id="rId17"/>
    <p:sldId id="316" r:id="rId18"/>
    <p:sldId id="318" r:id="rId19"/>
    <p:sldId id="294" r:id="rId20"/>
    <p:sldId id="295" r:id="rId21"/>
    <p:sldId id="321" r:id="rId22"/>
    <p:sldId id="301" r:id="rId23"/>
    <p:sldId id="302" r:id="rId24"/>
    <p:sldId id="322" r:id="rId25"/>
    <p:sldId id="28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1EE4E1-B2A4-4AA5-9CD4-50F159177FE7}" v="98" dt="2025-04-09T08:55:2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0"/>
    <p:restoredTop sz="94671"/>
  </p:normalViewPr>
  <p:slideViewPr>
    <p:cSldViewPr snapToGrid="0">
      <p:cViewPr>
        <p:scale>
          <a:sx n="81" d="100"/>
          <a:sy n="81" d="100"/>
        </p:scale>
        <p:origin x="-102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Стела М. Коева" userId="a47701e5-7d30-45b2-9207-52a3392ea68f" providerId="ADAL" clId="{121EE4E1-B2A4-4AA5-9CD4-50F159177FE7}"/>
    <pc:docChg chg="undo custSel delSld modSld">
      <pc:chgData name="Стела М. Коева" userId="a47701e5-7d30-45b2-9207-52a3392ea68f" providerId="ADAL" clId="{121EE4E1-B2A4-4AA5-9CD4-50F159177FE7}" dt="2025-04-09T08:56:21.987" v="158" actId="113"/>
      <pc:docMkLst>
        <pc:docMk/>
      </pc:docMkLst>
      <pc:sldChg chg="modSp mod modAnim">
        <pc:chgData name="Стела М. Коева" userId="a47701e5-7d30-45b2-9207-52a3392ea68f" providerId="ADAL" clId="{121EE4E1-B2A4-4AA5-9CD4-50F159177FE7}" dt="2025-04-09T08:01:35.255" v="101" actId="313"/>
        <pc:sldMkLst>
          <pc:docMk/>
          <pc:sldMk cId="3194816512" sldId="256"/>
        </pc:sldMkLst>
        <pc:spChg chg="mod">
          <ac:chgData name="Стела М. Коева" userId="a47701e5-7d30-45b2-9207-52a3392ea68f" providerId="ADAL" clId="{121EE4E1-B2A4-4AA5-9CD4-50F159177FE7}" dt="2025-04-09T08:00:54.918" v="62" actId="20577"/>
          <ac:spMkLst>
            <pc:docMk/>
            <pc:sldMk cId="3194816512" sldId="256"/>
            <ac:spMk id="2" creationId="{A1301928-81E0-FA6C-B158-2F393933FFE3}"/>
          </ac:spMkLst>
        </pc:spChg>
        <pc:spChg chg="mod">
          <ac:chgData name="Стела М. Коева" userId="a47701e5-7d30-45b2-9207-52a3392ea68f" providerId="ADAL" clId="{121EE4E1-B2A4-4AA5-9CD4-50F159177FE7}" dt="2025-04-09T08:01:35.255" v="101" actId="313"/>
          <ac:spMkLst>
            <pc:docMk/>
            <pc:sldMk cId="3194816512" sldId="256"/>
            <ac:spMk id="3" creationId="{442BE2BC-F47B-12A6-EEC1-A59E25D0408C}"/>
          </ac:spMkLst>
        </pc:spChg>
      </pc:sldChg>
      <pc:sldChg chg="del">
        <pc:chgData name="Стела М. Коева" userId="a47701e5-7d30-45b2-9207-52a3392ea68f" providerId="ADAL" clId="{121EE4E1-B2A4-4AA5-9CD4-50F159177FE7}" dt="2025-04-09T08:06:48.633" v="103" actId="47"/>
        <pc:sldMkLst>
          <pc:docMk/>
          <pc:sldMk cId="995138618" sldId="269"/>
        </pc:sldMkLst>
      </pc:sldChg>
      <pc:sldChg chg="modSp mod">
        <pc:chgData name="Стела М. Коева" userId="a47701e5-7d30-45b2-9207-52a3392ea68f" providerId="ADAL" clId="{121EE4E1-B2A4-4AA5-9CD4-50F159177FE7}" dt="2025-04-09T08:00:20.475" v="2" actId="27636"/>
        <pc:sldMkLst>
          <pc:docMk/>
          <pc:sldMk cId="1291054755" sldId="270"/>
        </pc:sldMkLst>
        <pc:spChg chg="mod">
          <ac:chgData name="Стела М. Коева" userId="a47701e5-7d30-45b2-9207-52a3392ea68f" providerId="ADAL" clId="{121EE4E1-B2A4-4AA5-9CD4-50F159177FE7}" dt="2025-04-09T08:00:20.475" v="2" actId="27636"/>
          <ac:spMkLst>
            <pc:docMk/>
            <pc:sldMk cId="1291054755" sldId="270"/>
            <ac:spMk id="3" creationId="{335D0A17-7B50-79B2-A54E-7E5672F98C4F}"/>
          </ac:spMkLst>
        </pc:spChg>
      </pc:sldChg>
      <pc:sldChg chg="del">
        <pc:chgData name="Стела М. Коева" userId="a47701e5-7d30-45b2-9207-52a3392ea68f" providerId="ADAL" clId="{121EE4E1-B2A4-4AA5-9CD4-50F159177FE7}" dt="2025-04-09T08:09:40.232" v="106" actId="47"/>
        <pc:sldMkLst>
          <pc:docMk/>
          <pc:sldMk cId="3038871260" sldId="274"/>
        </pc:sldMkLst>
      </pc:sldChg>
      <pc:sldChg chg="del">
        <pc:chgData name="Стела М. Коева" userId="a47701e5-7d30-45b2-9207-52a3392ea68f" providerId="ADAL" clId="{121EE4E1-B2A4-4AA5-9CD4-50F159177FE7}" dt="2025-04-09T08:10:02.102" v="107" actId="47"/>
        <pc:sldMkLst>
          <pc:docMk/>
          <pc:sldMk cId="2000137285" sldId="278"/>
        </pc:sldMkLst>
      </pc:sldChg>
      <pc:sldChg chg="del">
        <pc:chgData name="Стела М. Коева" userId="a47701e5-7d30-45b2-9207-52a3392ea68f" providerId="ADAL" clId="{121EE4E1-B2A4-4AA5-9CD4-50F159177FE7}" dt="2025-04-09T08:08:34.273" v="104" actId="47"/>
        <pc:sldMkLst>
          <pc:docMk/>
          <pc:sldMk cId="3998205570" sldId="282"/>
        </pc:sldMkLst>
      </pc:sldChg>
      <pc:sldChg chg="del">
        <pc:chgData name="Стела М. Коева" userId="a47701e5-7d30-45b2-9207-52a3392ea68f" providerId="ADAL" clId="{121EE4E1-B2A4-4AA5-9CD4-50F159177FE7}" dt="2025-04-09T08:08:46.736" v="105" actId="47"/>
        <pc:sldMkLst>
          <pc:docMk/>
          <pc:sldMk cId="2564649582" sldId="283"/>
        </pc:sldMkLst>
      </pc:sldChg>
      <pc:sldChg chg="modSp mod">
        <pc:chgData name="Стела М. Коева" userId="a47701e5-7d30-45b2-9207-52a3392ea68f" providerId="ADAL" clId="{121EE4E1-B2A4-4AA5-9CD4-50F159177FE7}" dt="2025-04-09T08:12:59.622" v="117" actId="5793"/>
        <pc:sldMkLst>
          <pc:docMk/>
          <pc:sldMk cId="3261855286" sldId="285"/>
        </pc:sldMkLst>
        <pc:spChg chg="mod">
          <ac:chgData name="Стела М. Коева" userId="a47701e5-7d30-45b2-9207-52a3392ea68f" providerId="ADAL" clId="{121EE4E1-B2A4-4AA5-9CD4-50F159177FE7}" dt="2025-04-09T08:12:59.622" v="117" actId="5793"/>
          <ac:spMkLst>
            <pc:docMk/>
            <pc:sldMk cId="3261855286" sldId="285"/>
            <ac:spMk id="3" creationId="{335D0A17-7B50-79B2-A54E-7E5672F98C4F}"/>
          </ac:spMkLst>
        </pc:spChg>
      </pc:sldChg>
      <pc:sldChg chg="del">
        <pc:chgData name="Стела М. Коева" userId="a47701e5-7d30-45b2-9207-52a3392ea68f" providerId="ADAL" clId="{121EE4E1-B2A4-4AA5-9CD4-50F159177FE7}" dt="2025-04-09T08:13:29.206" v="118" actId="47"/>
        <pc:sldMkLst>
          <pc:docMk/>
          <pc:sldMk cId="873548888" sldId="286"/>
        </pc:sldMkLst>
      </pc:sldChg>
      <pc:sldChg chg="del">
        <pc:chgData name="Стела М. Коева" userId="a47701e5-7d30-45b2-9207-52a3392ea68f" providerId="ADAL" clId="{121EE4E1-B2A4-4AA5-9CD4-50F159177FE7}" dt="2025-04-09T08:13:37.030" v="119" actId="47"/>
        <pc:sldMkLst>
          <pc:docMk/>
          <pc:sldMk cId="847874147" sldId="287"/>
        </pc:sldMkLst>
      </pc:sldChg>
      <pc:sldChg chg="addSp delSp modSp mod">
        <pc:chgData name="Стела М. Коева" userId="a47701e5-7d30-45b2-9207-52a3392ea68f" providerId="ADAL" clId="{121EE4E1-B2A4-4AA5-9CD4-50F159177FE7}" dt="2025-04-09T08:56:21.987" v="158" actId="113"/>
        <pc:sldMkLst>
          <pc:docMk/>
          <pc:sldMk cId="1073719564" sldId="288"/>
        </pc:sldMkLst>
        <pc:spChg chg="add mod">
          <ac:chgData name="Стела М. Коева" userId="a47701e5-7d30-45b2-9207-52a3392ea68f" providerId="ADAL" clId="{121EE4E1-B2A4-4AA5-9CD4-50F159177FE7}" dt="2025-04-09T08:56:21.987" v="158" actId="113"/>
          <ac:spMkLst>
            <pc:docMk/>
            <pc:sldMk cId="1073719564" sldId="288"/>
            <ac:spMk id="2" creationId="{C308F66E-F70F-1C0C-F337-F4A12302BA01}"/>
          </ac:spMkLst>
        </pc:spChg>
        <pc:picChg chg="add del">
          <ac:chgData name="Стела М. Коева" userId="a47701e5-7d30-45b2-9207-52a3392ea68f" providerId="ADAL" clId="{121EE4E1-B2A4-4AA5-9CD4-50F159177FE7}" dt="2025-04-09T08:54:37.204" v="124" actId="478"/>
          <ac:picMkLst>
            <pc:docMk/>
            <pc:sldMk cId="1073719564" sldId="288"/>
            <ac:picMk id="5" creationId="{CDD22971-DAD9-EB8D-6E59-49B746A16BF6}"/>
          </ac:picMkLst>
        </pc:picChg>
      </pc:sldChg>
      <pc:sldChg chg="modSp del mod">
        <pc:chgData name="Стела М. Коева" userId="a47701e5-7d30-45b2-9207-52a3392ea68f" providerId="ADAL" clId="{121EE4E1-B2A4-4AA5-9CD4-50F159177FE7}" dt="2025-04-09T08:14:13.647" v="120" actId="47"/>
        <pc:sldMkLst>
          <pc:docMk/>
          <pc:sldMk cId="1370121430" sldId="289"/>
        </pc:sldMkLst>
        <pc:spChg chg="mod">
          <ac:chgData name="Стела М. Коева" userId="a47701e5-7d30-45b2-9207-52a3392ea68f" providerId="ADAL" clId="{121EE4E1-B2A4-4AA5-9CD4-50F159177FE7}" dt="2025-04-09T08:00:20.538" v="3" actId="27636"/>
          <ac:spMkLst>
            <pc:docMk/>
            <pc:sldMk cId="1370121430" sldId="289"/>
            <ac:spMk id="3" creationId="{335D0A17-7B50-79B2-A54E-7E5672F98C4F}"/>
          </ac:spMkLst>
        </pc:spChg>
      </pc:sldChg>
      <pc:sldChg chg="del">
        <pc:chgData name="Стела М. Коева" userId="a47701e5-7d30-45b2-9207-52a3392ea68f" providerId="ADAL" clId="{121EE4E1-B2A4-4AA5-9CD4-50F159177FE7}" dt="2025-04-09T08:15:41.036" v="121" actId="47"/>
        <pc:sldMkLst>
          <pc:docMk/>
          <pc:sldMk cId="3489670291" sldId="300"/>
        </pc:sldMkLst>
      </pc:sldChg>
      <pc:sldChg chg="modSp del mod">
        <pc:chgData name="Стела М. Коева" userId="a47701e5-7d30-45b2-9207-52a3392ea68f" providerId="ADAL" clId="{121EE4E1-B2A4-4AA5-9CD4-50F159177FE7}" dt="2025-04-09T08:04:20.153" v="102" actId="47"/>
        <pc:sldMkLst>
          <pc:docMk/>
          <pc:sldMk cId="2525426722" sldId="307"/>
        </pc:sldMkLst>
        <pc:spChg chg="mod">
          <ac:chgData name="Стела М. Коева" userId="a47701e5-7d30-45b2-9207-52a3392ea68f" providerId="ADAL" clId="{121EE4E1-B2A4-4AA5-9CD4-50F159177FE7}" dt="2025-04-09T08:00:20.448" v="1" actId="27636"/>
          <ac:spMkLst>
            <pc:docMk/>
            <pc:sldMk cId="2525426722" sldId="307"/>
            <ac:spMk id="3" creationId="{335D0A17-7B50-79B2-A54E-7E5672F98C4F}"/>
          </ac:spMkLst>
        </pc:spChg>
      </pc:sldChg>
      <pc:sldChg chg="del">
        <pc:chgData name="Стела М. Коева" userId="a47701e5-7d30-45b2-9207-52a3392ea68f" providerId="ADAL" clId="{121EE4E1-B2A4-4AA5-9CD4-50F159177FE7}" dt="2025-04-09T08:10:06.729" v="108" actId="47"/>
        <pc:sldMkLst>
          <pc:docMk/>
          <pc:sldMk cId="579739089" sldId="308"/>
        </pc:sldMkLst>
      </pc:sldChg>
      <pc:sldChg chg="del">
        <pc:chgData name="Стела М. Коева" userId="a47701e5-7d30-45b2-9207-52a3392ea68f" providerId="ADAL" clId="{121EE4E1-B2A4-4AA5-9CD4-50F159177FE7}" dt="2025-04-09T08:10:14.332" v="109" actId="47"/>
        <pc:sldMkLst>
          <pc:docMk/>
          <pc:sldMk cId="945505385" sldId="309"/>
        </pc:sldMkLst>
      </pc:sldChg>
      <pc:sldChg chg="modSp mod">
        <pc:chgData name="Стела М. Коева" userId="a47701e5-7d30-45b2-9207-52a3392ea68f" providerId="ADAL" clId="{121EE4E1-B2A4-4AA5-9CD4-50F159177FE7}" dt="2025-04-09T08:00:20.580" v="4" actId="27636"/>
        <pc:sldMkLst>
          <pc:docMk/>
          <pc:sldMk cId="3146676441" sldId="322"/>
        </pc:sldMkLst>
        <pc:spChg chg="mod">
          <ac:chgData name="Стела М. Коева" userId="a47701e5-7d30-45b2-9207-52a3392ea68f" providerId="ADAL" clId="{121EE4E1-B2A4-4AA5-9CD4-50F159177FE7}" dt="2025-04-09T08:00:20.580" v="4" actId="27636"/>
          <ac:spMkLst>
            <pc:docMk/>
            <pc:sldMk cId="3146676441" sldId="322"/>
            <ac:spMk id="3" creationId="{335D0A17-7B50-79B2-A54E-7E5672F98C4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C182A-ED57-4499-9C5D-492CBA75B051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4166027-56B3-42C0-AE62-8DC3C9DB74AB}">
      <dgm:prSet/>
      <dgm:spPr/>
      <dgm:t>
        <a:bodyPr/>
        <a:lstStyle/>
        <a:p>
          <a:r>
            <a:rPr lang="bg-BG"/>
            <a:t>Зависимостта е начин за справяне с вътрешната болка, която произтича от ранни травми, емоционална празнота или хроничен стрес.</a:t>
          </a:r>
          <a:endParaRPr lang="en-US"/>
        </a:p>
      </dgm:t>
    </dgm:pt>
    <dgm:pt modelId="{15925014-679C-43A4-9013-0E590EA2502D}" type="parTrans" cxnId="{79511D42-C762-474C-A705-F1D7A56E43F3}">
      <dgm:prSet/>
      <dgm:spPr/>
      <dgm:t>
        <a:bodyPr/>
        <a:lstStyle/>
        <a:p>
          <a:endParaRPr lang="en-US"/>
        </a:p>
      </dgm:t>
    </dgm:pt>
    <dgm:pt modelId="{804CB8E1-96DD-4A24-B851-BA871C0E6F54}" type="sibTrans" cxnId="{79511D42-C762-474C-A705-F1D7A56E43F3}">
      <dgm:prSet/>
      <dgm:spPr/>
      <dgm:t>
        <a:bodyPr/>
        <a:lstStyle/>
        <a:p>
          <a:endParaRPr lang="en-US"/>
        </a:p>
      </dgm:t>
    </dgm:pt>
    <dgm:pt modelId="{8714DDCB-5963-4396-976C-BED072603E49}">
      <dgm:prSet/>
      <dgm:spPr/>
      <dgm:t>
        <a:bodyPr/>
        <a:lstStyle/>
        <a:p>
          <a:r>
            <a:rPr lang="bg-BG" dirty="0"/>
            <a:t>Зависимостите са биологичен и поведенчески проблем, но са и симптом на дълбоки емоционални и травматични преживявания.</a:t>
          </a:r>
          <a:br>
            <a:rPr lang="bg-BG" dirty="0"/>
          </a:br>
          <a:endParaRPr lang="en-US" dirty="0"/>
        </a:p>
      </dgm:t>
    </dgm:pt>
    <dgm:pt modelId="{ABF74B14-C6E1-4442-8731-38D6EAC25455}" type="parTrans" cxnId="{5F3427BE-F18F-43B7-BF5D-5DFFF829553B}">
      <dgm:prSet/>
      <dgm:spPr/>
      <dgm:t>
        <a:bodyPr/>
        <a:lstStyle/>
        <a:p>
          <a:endParaRPr lang="en-US"/>
        </a:p>
      </dgm:t>
    </dgm:pt>
    <dgm:pt modelId="{B4ED629B-EFE2-4344-B0B4-B7B135A8F099}" type="sibTrans" cxnId="{5F3427BE-F18F-43B7-BF5D-5DFFF829553B}">
      <dgm:prSet/>
      <dgm:spPr/>
      <dgm:t>
        <a:bodyPr/>
        <a:lstStyle/>
        <a:p>
          <a:endParaRPr lang="en-US"/>
        </a:p>
      </dgm:t>
    </dgm:pt>
    <dgm:pt modelId="{3437B86D-E5E8-40BE-9DBE-2329510D738E}">
      <dgm:prSet/>
      <dgm:spPr/>
      <dgm:t>
        <a:bodyPr/>
        <a:lstStyle/>
        <a:p>
          <a:r>
            <a:rPr lang="bg-BG"/>
            <a:t>Тя е опит за самолечение и независимо дали става дума за наркотици, алкохол, хазарт, храна или технологии е опит да се запълни вътрешна празнота или да се облекчи емоционална болка.</a:t>
          </a:r>
          <a:endParaRPr lang="en-US"/>
        </a:p>
      </dgm:t>
    </dgm:pt>
    <dgm:pt modelId="{8F6EC1C9-5FCB-4AE5-A958-3263447CC8BE}" type="parTrans" cxnId="{08BF2D6D-6FB7-4C1B-81AA-DFF1544B664C}">
      <dgm:prSet/>
      <dgm:spPr/>
      <dgm:t>
        <a:bodyPr/>
        <a:lstStyle/>
        <a:p>
          <a:endParaRPr lang="en-US"/>
        </a:p>
      </dgm:t>
    </dgm:pt>
    <dgm:pt modelId="{CA2ED5F4-610F-416E-8671-35F7625680F3}" type="sibTrans" cxnId="{08BF2D6D-6FB7-4C1B-81AA-DFF1544B664C}">
      <dgm:prSet/>
      <dgm:spPr/>
      <dgm:t>
        <a:bodyPr/>
        <a:lstStyle/>
        <a:p>
          <a:endParaRPr lang="en-US"/>
        </a:p>
      </dgm:t>
    </dgm:pt>
    <dgm:pt modelId="{68318080-2AED-C240-966B-AACC4B25ED11}" type="pres">
      <dgm:prSet presAssocID="{A90C182A-ED57-4499-9C5D-492CBA75B05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5E31C91-D057-F64F-94E3-51BF08CC5018}" type="pres">
      <dgm:prSet presAssocID="{14166027-56B3-42C0-AE62-8DC3C9DB74AB}" presName="thickLine" presStyleLbl="alignNode1" presStyleIdx="0" presStyleCnt="3"/>
      <dgm:spPr/>
    </dgm:pt>
    <dgm:pt modelId="{F867228B-99C1-9E46-8889-AF96C6FC146C}" type="pres">
      <dgm:prSet presAssocID="{14166027-56B3-42C0-AE62-8DC3C9DB74AB}" presName="horz1" presStyleCnt="0"/>
      <dgm:spPr/>
    </dgm:pt>
    <dgm:pt modelId="{386534BA-3DBC-C14D-A5BC-BFC73D81954F}" type="pres">
      <dgm:prSet presAssocID="{14166027-56B3-42C0-AE62-8DC3C9DB74AB}" presName="tx1" presStyleLbl="revTx" presStyleIdx="0" presStyleCnt="3"/>
      <dgm:spPr/>
      <dgm:t>
        <a:bodyPr/>
        <a:lstStyle/>
        <a:p>
          <a:endParaRPr lang="en-US"/>
        </a:p>
      </dgm:t>
    </dgm:pt>
    <dgm:pt modelId="{9561EA13-276C-2B4B-B404-9123301C7DEF}" type="pres">
      <dgm:prSet presAssocID="{14166027-56B3-42C0-AE62-8DC3C9DB74AB}" presName="vert1" presStyleCnt="0"/>
      <dgm:spPr/>
    </dgm:pt>
    <dgm:pt modelId="{C4091D62-B189-A94A-AD40-F99C3F76BE41}" type="pres">
      <dgm:prSet presAssocID="{8714DDCB-5963-4396-976C-BED072603E49}" presName="thickLine" presStyleLbl="alignNode1" presStyleIdx="1" presStyleCnt="3"/>
      <dgm:spPr/>
    </dgm:pt>
    <dgm:pt modelId="{11FE3472-55B7-1B45-9775-F46BE8F4E3D4}" type="pres">
      <dgm:prSet presAssocID="{8714DDCB-5963-4396-976C-BED072603E49}" presName="horz1" presStyleCnt="0"/>
      <dgm:spPr/>
    </dgm:pt>
    <dgm:pt modelId="{11CF2582-7AE3-0442-89EF-0CADB8A21FBA}" type="pres">
      <dgm:prSet presAssocID="{8714DDCB-5963-4396-976C-BED072603E49}" presName="tx1" presStyleLbl="revTx" presStyleIdx="1" presStyleCnt="3"/>
      <dgm:spPr/>
      <dgm:t>
        <a:bodyPr/>
        <a:lstStyle/>
        <a:p>
          <a:endParaRPr lang="en-US"/>
        </a:p>
      </dgm:t>
    </dgm:pt>
    <dgm:pt modelId="{51D9CCF4-8A9F-6A48-883A-93EB9C7C8DBF}" type="pres">
      <dgm:prSet presAssocID="{8714DDCB-5963-4396-976C-BED072603E49}" presName="vert1" presStyleCnt="0"/>
      <dgm:spPr/>
    </dgm:pt>
    <dgm:pt modelId="{C11F4C55-2963-714C-847C-F5994A3B83EA}" type="pres">
      <dgm:prSet presAssocID="{3437B86D-E5E8-40BE-9DBE-2329510D738E}" presName="thickLine" presStyleLbl="alignNode1" presStyleIdx="2" presStyleCnt="3"/>
      <dgm:spPr/>
    </dgm:pt>
    <dgm:pt modelId="{58482C5C-3A70-1249-BEF2-B83D478776F2}" type="pres">
      <dgm:prSet presAssocID="{3437B86D-E5E8-40BE-9DBE-2329510D738E}" presName="horz1" presStyleCnt="0"/>
      <dgm:spPr/>
    </dgm:pt>
    <dgm:pt modelId="{6500DE2B-1DCE-354E-8631-F0738EE26486}" type="pres">
      <dgm:prSet presAssocID="{3437B86D-E5E8-40BE-9DBE-2329510D738E}" presName="tx1" presStyleLbl="revTx" presStyleIdx="2" presStyleCnt="3"/>
      <dgm:spPr/>
      <dgm:t>
        <a:bodyPr/>
        <a:lstStyle/>
        <a:p>
          <a:endParaRPr lang="en-US"/>
        </a:p>
      </dgm:t>
    </dgm:pt>
    <dgm:pt modelId="{C9BA7F0C-A189-6B42-A44F-6C0DF9F864D0}" type="pres">
      <dgm:prSet presAssocID="{3437B86D-E5E8-40BE-9DBE-2329510D738E}" presName="vert1" presStyleCnt="0"/>
      <dgm:spPr/>
    </dgm:pt>
  </dgm:ptLst>
  <dgm:cxnLst>
    <dgm:cxn modelId="{938C59F1-5171-DB40-9013-33D35DE103D5}" type="presOf" srcId="{A90C182A-ED57-4499-9C5D-492CBA75B051}" destId="{68318080-2AED-C240-966B-AACC4B25ED11}" srcOrd="0" destOrd="0" presId="urn:microsoft.com/office/officeart/2008/layout/LinedList"/>
    <dgm:cxn modelId="{08BF2D6D-6FB7-4C1B-81AA-DFF1544B664C}" srcId="{A90C182A-ED57-4499-9C5D-492CBA75B051}" destId="{3437B86D-E5E8-40BE-9DBE-2329510D738E}" srcOrd="2" destOrd="0" parTransId="{8F6EC1C9-5FCB-4AE5-A958-3263447CC8BE}" sibTransId="{CA2ED5F4-610F-416E-8671-35F7625680F3}"/>
    <dgm:cxn modelId="{5F3427BE-F18F-43B7-BF5D-5DFFF829553B}" srcId="{A90C182A-ED57-4499-9C5D-492CBA75B051}" destId="{8714DDCB-5963-4396-976C-BED072603E49}" srcOrd="1" destOrd="0" parTransId="{ABF74B14-C6E1-4442-8731-38D6EAC25455}" sibTransId="{B4ED629B-EFE2-4344-B0B4-B7B135A8F099}"/>
    <dgm:cxn modelId="{B3C2569D-9AA8-1648-A68B-EF02FD43413D}" type="presOf" srcId="{14166027-56B3-42C0-AE62-8DC3C9DB74AB}" destId="{386534BA-3DBC-C14D-A5BC-BFC73D81954F}" srcOrd="0" destOrd="0" presId="urn:microsoft.com/office/officeart/2008/layout/LinedList"/>
    <dgm:cxn modelId="{48AF0B1B-C48D-2B46-AEEE-E567875EF446}" type="presOf" srcId="{8714DDCB-5963-4396-976C-BED072603E49}" destId="{11CF2582-7AE3-0442-89EF-0CADB8A21FBA}" srcOrd="0" destOrd="0" presId="urn:microsoft.com/office/officeart/2008/layout/LinedList"/>
    <dgm:cxn modelId="{79511D42-C762-474C-A705-F1D7A56E43F3}" srcId="{A90C182A-ED57-4499-9C5D-492CBA75B051}" destId="{14166027-56B3-42C0-AE62-8DC3C9DB74AB}" srcOrd="0" destOrd="0" parTransId="{15925014-679C-43A4-9013-0E590EA2502D}" sibTransId="{804CB8E1-96DD-4A24-B851-BA871C0E6F54}"/>
    <dgm:cxn modelId="{52076EE7-F451-9C4D-9711-8EDB93A43055}" type="presOf" srcId="{3437B86D-E5E8-40BE-9DBE-2329510D738E}" destId="{6500DE2B-1DCE-354E-8631-F0738EE26486}" srcOrd="0" destOrd="0" presId="urn:microsoft.com/office/officeart/2008/layout/LinedList"/>
    <dgm:cxn modelId="{2AA60F2A-C26A-BC44-85CE-DC1B29E6F1FA}" type="presParOf" srcId="{68318080-2AED-C240-966B-AACC4B25ED11}" destId="{45E31C91-D057-F64F-94E3-51BF08CC5018}" srcOrd="0" destOrd="0" presId="urn:microsoft.com/office/officeart/2008/layout/LinedList"/>
    <dgm:cxn modelId="{2D62D398-D245-684F-BE07-52EA6F4BF9FA}" type="presParOf" srcId="{68318080-2AED-C240-966B-AACC4B25ED11}" destId="{F867228B-99C1-9E46-8889-AF96C6FC146C}" srcOrd="1" destOrd="0" presId="urn:microsoft.com/office/officeart/2008/layout/LinedList"/>
    <dgm:cxn modelId="{3E1BE669-56BF-7640-BB3B-42829A5E0D8F}" type="presParOf" srcId="{F867228B-99C1-9E46-8889-AF96C6FC146C}" destId="{386534BA-3DBC-C14D-A5BC-BFC73D81954F}" srcOrd="0" destOrd="0" presId="urn:microsoft.com/office/officeart/2008/layout/LinedList"/>
    <dgm:cxn modelId="{F0BF87A3-3C1C-794A-BA11-8A31068361F8}" type="presParOf" srcId="{F867228B-99C1-9E46-8889-AF96C6FC146C}" destId="{9561EA13-276C-2B4B-B404-9123301C7DEF}" srcOrd="1" destOrd="0" presId="urn:microsoft.com/office/officeart/2008/layout/LinedList"/>
    <dgm:cxn modelId="{2E8C0CF2-24E6-954A-8301-262EC52388A7}" type="presParOf" srcId="{68318080-2AED-C240-966B-AACC4B25ED11}" destId="{C4091D62-B189-A94A-AD40-F99C3F76BE41}" srcOrd="2" destOrd="0" presId="urn:microsoft.com/office/officeart/2008/layout/LinedList"/>
    <dgm:cxn modelId="{A727905A-58C8-2541-9969-2DB4FBA1F8A2}" type="presParOf" srcId="{68318080-2AED-C240-966B-AACC4B25ED11}" destId="{11FE3472-55B7-1B45-9775-F46BE8F4E3D4}" srcOrd="3" destOrd="0" presId="urn:microsoft.com/office/officeart/2008/layout/LinedList"/>
    <dgm:cxn modelId="{20205D15-3D44-8248-9A43-619B3DA16629}" type="presParOf" srcId="{11FE3472-55B7-1B45-9775-F46BE8F4E3D4}" destId="{11CF2582-7AE3-0442-89EF-0CADB8A21FBA}" srcOrd="0" destOrd="0" presId="urn:microsoft.com/office/officeart/2008/layout/LinedList"/>
    <dgm:cxn modelId="{B7B11F40-E485-1346-86A4-B59E1D8A3C11}" type="presParOf" srcId="{11FE3472-55B7-1B45-9775-F46BE8F4E3D4}" destId="{51D9CCF4-8A9F-6A48-883A-93EB9C7C8DBF}" srcOrd="1" destOrd="0" presId="urn:microsoft.com/office/officeart/2008/layout/LinedList"/>
    <dgm:cxn modelId="{43780D36-CA49-8C4C-87F3-F0F6CC8014CB}" type="presParOf" srcId="{68318080-2AED-C240-966B-AACC4B25ED11}" destId="{C11F4C55-2963-714C-847C-F5994A3B83EA}" srcOrd="4" destOrd="0" presId="urn:microsoft.com/office/officeart/2008/layout/LinedList"/>
    <dgm:cxn modelId="{63CCD48D-21F0-5D4B-AD74-31C31836CBD9}" type="presParOf" srcId="{68318080-2AED-C240-966B-AACC4B25ED11}" destId="{58482C5C-3A70-1249-BEF2-B83D478776F2}" srcOrd="5" destOrd="0" presId="urn:microsoft.com/office/officeart/2008/layout/LinedList"/>
    <dgm:cxn modelId="{A1024A94-6983-AE4A-8DF2-1944FE044624}" type="presParOf" srcId="{58482C5C-3A70-1249-BEF2-B83D478776F2}" destId="{6500DE2B-1DCE-354E-8631-F0738EE26486}" srcOrd="0" destOrd="0" presId="urn:microsoft.com/office/officeart/2008/layout/LinedList"/>
    <dgm:cxn modelId="{1FDCB606-6382-D647-BC8B-1701305E9F81}" type="presParOf" srcId="{58482C5C-3A70-1249-BEF2-B83D478776F2}" destId="{C9BA7F0C-A189-6B42-A44F-6C0DF9F864D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E250E4-D4EE-45AE-88F5-594CAFA1041B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FD835D1-47F3-4AFE-9C2B-E08EC0AE9AED}">
      <dgm:prSet/>
      <dgm:spPr/>
      <dgm:t>
        <a:bodyPr/>
        <a:lstStyle/>
        <a:p>
          <a:r>
            <a:rPr lang="bg-BG" b="1" i="0"/>
            <a:t>Никотин</a:t>
          </a:r>
          <a:r>
            <a:rPr lang="bg-BG" b="0" i="0"/>
            <a:t> – силно пристрастяващо вещество, което влияе върху развитието на мозъка при младите хора.</a:t>
          </a:r>
          <a:endParaRPr lang="en-US"/>
        </a:p>
      </dgm:t>
    </dgm:pt>
    <dgm:pt modelId="{6FABB708-6423-4924-95B3-5CBDE4B7754D}" type="parTrans" cxnId="{63BF4D5C-49BC-40B2-867E-828B22D48282}">
      <dgm:prSet/>
      <dgm:spPr/>
      <dgm:t>
        <a:bodyPr/>
        <a:lstStyle/>
        <a:p>
          <a:endParaRPr lang="en-US"/>
        </a:p>
      </dgm:t>
    </dgm:pt>
    <dgm:pt modelId="{733FEED0-8DB9-4DFD-834B-DF7324BFEBAC}" type="sibTrans" cxnId="{63BF4D5C-49BC-40B2-867E-828B22D48282}">
      <dgm:prSet/>
      <dgm:spPr/>
      <dgm:t>
        <a:bodyPr/>
        <a:lstStyle/>
        <a:p>
          <a:endParaRPr lang="en-US"/>
        </a:p>
      </dgm:t>
    </dgm:pt>
    <dgm:pt modelId="{5A13ED19-DFE4-4F0E-AC4D-B3AF5576C74A}">
      <dgm:prSet/>
      <dgm:spPr/>
      <dgm:t>
        <a:bodyPr/>
        <a:lstStyle/>
        <a:p>
          <a:r>
            <a:rPr lang="bg-BG" b="1" i="0"/>
            <a:t>Пропиленгликол</a:t>
          </a:r>
          <a:r>
            <a:rPr lang="bg-BG" b="0" i="0"/>
            <a:t> </a:t>
          </a:r>
          <a:r>
            <a:rPr lang="bg-BG" b="1" i="0"/>
            <a:t>и</a:t>
          </a:r>
          <a:r>
            <a:rPr lang="bg-BG" b="0" i="0"/>
            <a:t> </a:t>
          </a:r>
          <a:r>
            <a:rPr lang="bg-BG" b="1" i="0"/>
            <a:t>глицерин</a:t>
          </a:r>
          <a:r>
            <a:rPr lang="bg-BG" b="0" i="0"/>
            <a:t> – използват се за създаване на пара, но могат да дразнят белите дробове.</a:t>
          </a:r>
          <a:endParaRPr lang="en-US"/>
        </a:p>
      </dgm:t>
    </dgm:pt>
    <dgm:pt modelId="{19334993-A6F0-4F1C-8875-86D55452FA9B}" type="parTrans" cxnId="{5CB2245B-E893-46F2-9C79-B1A3B87CC2AF}">
      <dgm:prSet/>
      <dgm:spPr/>
      <dgm:t>
        <a:bodyPr/>
        <a:lstStyle/>
        <a:p>
          <a:endParaRPr lang="en-US"/>
        </a:p>
      </dgm:t>
    </dgm:pt>
    <dgm:pt modelId="{7FE2BA09-23B9-44F2-AF4D-80904425F990}" type="sibTrans" cxnId="{5CB2245B-E893-46F2-9C79-B1A3B87CC2AF}">
      <dgm:prSet/>
      <dgm:spPr/>
      <dgm:t>
        <a:bodyPr/>
        <a:lstStyle/>
        <a:p>
          <a:endParaRPr lang="en-US"/>
        </a:p>
      </dgm:t>
    </dgm:pt>
    <dgm:pt modelId="{53B2F37C-EA3D-4AAA-AB1C-C981B8D27719}">
      <dgm:prSet/>
      <dgm:spPr/>
      <dgm:t>
        <a:bodyPr/>
        <a:lstStyle/>
        <a:p>
          <a:r>
            <a:rPr lang="bg-BG" b="1" i="0"/>
            <a:t>Ароматизатори</a:t>
          </a:r>
          <a:r>
            <a:rPr lang="bg-BG" b="0" i="0"/>
            <a:t> – някои съдържат диацетил, който е свързан с тежки белодробни заболявания.</a:t>
          </a:r>
          <a:endParaRPr lang="en-US"/>
        </a:p>
      </dgm:t>
    </dgm:pt>
    <dgm:pt modelId="{2DD947DB-A97E-455D-8E78-F3154925F796}" type="parTrans" cxnId="{5027F67F-6C1E-4992-AA18-77BCD247C13A}">
      <dgm:prSet/>
      <dgm:spPr/>
      <dgm:t>
        <a:bodyPr/>
        <a:lstStyle/>
        <a:p>
          <a:endParaRPr lang="en-US"/>
        </a:p>
      </dgm:t>
    </dgm:pt>
    <dgm:pt modelId="{E125E44D-F564-40D5-BF88-EF14F2BC206B}" type="sibTrans" cxnId="{5027F67F-6C1E-4992-AA18-77BCD247C13A}">
      <dgm:prSet/>
      <dgm:spPr/>
      <dgm:t>
        <a:bodyPr/>
        <a:lstStyle/>
        <a:p>
          <a:endParaRPr lang="en-US"/>
        </a:p>
      </dgm:t>
    </dgm:pt>
    <dgm:pt modelId="{8F33ECD5-9776-4726-A0B0-40E8AC801839}">
      <dgm:prSet/>
      <dgm:spPr/>
      <dgm:t>
        <a:bodyPr/>
        <a:lstStyle/>
        <a:p>
          <a:r>
            <a:rPr lang="bg-BG" b="1" i="0"/>
            <a:t>Токсични</a:t>
          </a:r>
          <a:r>
            <a:rPr lang="bg-BG" b="0" i="0"/>
            <a:t> </a:t>
          </a:r>
          <a:r>
            <a:rPr lang="bg-BG" b="1" i="0"/>
            <a:t>химикали</a:t>
          </a:r>
          <a:r>
            <a:rPr lang="bg-BG" b="0" i="0"/>
            <a:t> – формалдехид, ацеталдехид и тежки метали (олово, никел, кадмий).</a:t>
          </a:r>
          <a:endParaRPr lang="en-US"/>
        </a:p>
      </dgm:t>
    </dgm:pt>
    <dgm:pt modelId="{6043CB3F-E341-4B5E-A07A-AA154991A8BA}" type="parTrans" cxnId="{4A21A49A-B977-4E2E-8ADC-9070C2B314AD}">
      <dgm:prSet/>
      <dgm:spPr/>
      <dgm:t>
        <a:bodyPr/>
        <a:lstStyle/>
        <a:p>
          <a:endParaRPr lang="en-US"/>
        </a:p>
      </dgm:t>
    </dgm:pt>
    <dgm:pt modelId="{53B6AC27-22FA-4B05-8B5C-F7499F07C00B}" type="sibTrans" cxnId="{4A21A49A-B977-4E2E-8ADC-9070C2B314AD}">
      <dgm:prSet/>
      <dgm:spPr/>
      <dgm:t>
        <a:bodyPr/>
        <a:lstStyle/>
        <a:p>
          <a:endParaRPr lang="en-US"/>
        </a:p>
      </dgm:t>
    </dgm:pt>
    <dgm:pt modelId="{3DA24753-B2CB-1B47-8150-A68D73B030EA}" type="pres">
      <dgm:prSet presAssocID="{D5E250E4-D4EE-45AE-88F5-594CAFA1041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1CBF67-E239-164B-9714-CDDDCA0F89C2}" type="pres">
      <dgm:prSet presAssocID="{D5E250E4-D4EE-45AE-88F5-594CAFA1041B}" presName="diamond" presStyleLbl="bgShp" presStyleIdx="0" presStyleCnt="1"/>
      <dgm:spPr/>
    </dgm:pt>
    <dgm:pt modelId="{548DFA64-403F-054B-90E9-738D2F8D362D}" type="pres">
      <dgm:prSet presAssocID="{D5E250E4-D4EE-45AE-88F5-594CAFA1041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6B8F7-61A5-7F4A-85EA-F0A87E2CB7FC}" type="pres">
      <dgm:prSet presAssocID="{D5E250E4-D4EE-45AE-88F5-594CAFA1041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B0B04-C2C5-2240-9F8D-A224BEEA3DEC}" type="pres">
      <dgm:prSet presAssocID="{D5E250E4-D4EE-45AE-88F5-594CAFA1041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6A243-02D5-2C47-9CD4-2B22378EC557}" type="pres">
      <dgm:prSet presAssocID="{D5E250E4-D4EE-45AE-88F5-594CAFA1041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E49A77-229E-E046-8CD4-71A8BA51BBE0}" type="presOf" srcId="{53B2F37C-EA3D-4AAA-AB1C-C981B8D27719}" destId="{836B0B04-C2C5-2240-9F8D-A224BEEA3DEC}" srcOrd="0" destOrd="0" presId="urn:microsoft.com/office/officeart/2005/8/layout/matrix3"/>
    <dgm:cxn modelId="{4A21A49A-B977-4E2E-8ADC-9070C2B314AD}" srcId="{D5E250E4-D4EE-45AE-88F5-594CAFA1041B}" destId="{8F33ECD5-9776-4726-A0B0-40E8AC801839}" srcOrd="3" destOrd="0" parTransId="{6043CB3F-E341-4B5E-A07A-AA154991A8BA}" sibTransId="{53B6AC27-22FA-4B05-8B5C-F7499F07C00B}"/>
    <dgm:cxn modelId="{9F5EF698-6991-9C4F-9B96-570ED867714F}" type="presOf" srcId="{8F33ECD5-9776-4726-A0B0-40E8AC801839}" destId="{D9C6A243-02D5-2C47-9CD4-2B22378EC557}" srcOrd="0" destOrd="0" presId="urn:microsoft.com/office/officeart/2005/8/layout/matrix3"/>
    <dgm:cxn modelId="{7B538767-2A20-B243-8138-52361EADFCBB}" type="presOf" srcId="{DFD835D1-47F3-4AFE-9C2B-E08EC0AE9AED}" destId="{548DFA64-403F-054B-90E9-738D2F8D362D}" srcOrd="0" destOrd="0" presId="urn:microsoft.com/office/officeart/2005/8/layout/matrix3"/>
    <dgm:cxn modelId="{5027F67F-6C1E-4992-AA18-77BCD247C13A}" srcId="{D5E250E4-D4EE-45AE-88F5-594CAFA1041B}" destId="{53B2F37C-EA3D-4AAA-AB1C-C981B8D27719}" srcOrd="2" destOrd="0" parTransId="{2DD947DB-A97E-455D-8E78-F3154925F796}" sibTransId="{E125E44D-F564-40D5-BF88-EF14F2BC206B}"/>
    <dgm:cxn modelId="{7897D584-78B6-C544-AAF4-4928BD4693EB}" type="presOf" srcId="{D5E250E4-D4EE-45AE-88F5-594CAFA1041B}" destId="{3DA24753-B2CB-1B47-8150-A68D73B030EA}" srcOrd="0" destOrd="0" presId="urn:microsoft.com/office/officeart/2005/8/layout/matrix3"/>
    <dgm:cxn modelId="{5CB2245B-E893-46F2-9C79-B1A3B87CC2AF}" srcId="{D5E250E4-D4EE-45AE-88F5-594CAFA1041B}" destId="{5A13ED19-DFE4-4F0E-AC4D-B3AF5576C74A}" srcOrd="1" destOrd="0" parTransId="{19334993-A6F0-4F1C-8875-86D55452FA9B}" sibTransId="{7FE2BA09-23B9-44F2-AF4D-80904425F990}"/>
    <dgm:cxn modelId="{63BF4D5C-49BC-40B2-867E-828B22D48282}" srcId="{D5E250E4-D4EE-45AE-88F5-594CAFA1041B}" destId="{DFD835D1-47F3-4AFE-9C2B-E08EC0AE9AED}" srcOrd="0" destOrd="0" parTransId="{6FABB708-6423-4924-95B3-5CBDE4B7754D}" sibTransId="{733FEED0-8DB9-4DFD-834B-DF7324BFEBAC}"/>
    <dgm:cxn modelId="{8DD1E798-9853-7B47-B69D-937AAC3EE8CD}" type="presOf" srcId="{5A13ED19-DFE4-4F0E-AC4D-B3AF5576C74A}" destId="{97A6B8F7-61A5-7F4A-85EA-F0A87E2CB7FC}" srcOrd="0" destOrd="0" presId="urn:microsoft.com/office/officeart/2005/8/layout/matrix3"/>
    <dgm:cxn modelId="{FF9F8728-209E-5E41-AF57-527F54251957}" type="presParOf" srcId="{3DA24753-B2CB-1B47-8150-A68D73B030EA}" destId="{001CBF67-E239-164B-9714-CDDDCA0F89C2}" srcOrd="0" destOrd="0" presId="urn:microsoft.com/office/officeart/2005/8/layout/matrix3"/>
    <dgm:cxn modelId="{CD4695F1-BF65-3945-93A7-0F59EF848DC7}" type="presParOf" srcId="{3DA24753-B2CB-1B47-8150-A68D73B030EA}" destId="{548DFA64-403F-054B-90E9-738D2F8D362D}" srcOrd="1" destOrd="0" presId="urn:microsoft.com/office/officeart/2005/8/layout/matrix3"/>
    <dgm:cxn modelId="{D12BCA06-0B9F-A643-8810-24EFED6F8F9D}" type="presParOf" srcId="{3DA24753-B2CB-1B47-8150-A68D73B030EA}" destId="{97A6B8F7-61A5-7F4A-85EA-F0A87E2CB7FC}" srcOrd="2" destOrd="0" presId="urn:microsoft.com/office/officeart/2005/8/layout/matrix3"/>
    <dgm:cxn modelId="{2BEE8D5D-017E-3D47-ABE9-3D77A9B05C1B}" type="presParOf" srcId="{3DA24753-B2CB-1B47-8150-A68D73B030EA}" destId="{836B0B04-C2C5-2240-9F8D-A224BEEA3DEC}" srcOrd="3" destOrd="0" presId="urn:microsoft.com/office/officeart/2005/8/layout/matrix3"/>
    <dgm:cxn modelId="{73BCC615-0636-DC41-9CE1-FBD24C996EE9}" type="presParOf" srcId="{3DA24753-B2CB-1B47-8150-A68D73B030EA}" destId="{D9C6A243-02D5-2C47-9CD4-2B22378EC55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CFD5A1-BB99-4821-9C26-282AEF6E3BFF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82F694F-A6F4-439C-A80B-97CF31B45FAA}">
      <dgm:prSet/>
      <dgm:spPr/>
      <dgm:t>
        <a:bodyPr/>
        <a:lstStyle/>
        <a:p>
          <a:r>
            <a:rPr lang="bg-BG" b="1" dirty="0"/>
            <a:t>Изграждане на доверие </a:t>
          </a:r>
          <a:r>
            <a:rPr lang="bg-BG" dirty="0"/>
            <a:t>– Избягване на обвинителен тон и създаване на среда за открит диалог.</a:t>
          </a:r>
          <a:endParaRPr lang="en-US" dirty="0"/>
        </a:p>
      </dgm:t>
    </dgm:pt>
    <dgm:pt modelId="{BBE4A4B1-EAAD-455A-AC96-660DE366D120}" type="parTrans" cxnId="{05AB62B9-D31A-4F41-9831-15648FC72B1A}">
      <dgm:prSet/>
      <dgm:spPr/>
      <dgm:t>
        <a:bodyPr/>
        <a:lstStyle/>
        <a:p>
          <a:endParaRPr lang="en-US"/>
        </a:p>
      </dgm:t>
    </dgm:pt>
    <dgm:pt modelId="{44C04B1A-98F9-4986-A1D1-14E5C1223F54}" type="sibTrans" cxnId="{05AB62B9-D31A-4F41-9831-15648FC72B1A}">
      <dgm:prSet/>
      <dgm:spPr/>
      <dgm:t>
        <a:bodyPr/>
        <a:lstStyle/>
        <a:p>
          <a:endParaRPr lang="en-US"/>
        </a:p>
      </dgm:t>
    </dgm:pt>
    <dgm:pt modelId="{AFBF2201-0FE2-4F3F-B753-E34D182E19FA}">
      <dgm:prSet/>
      <dgm:spPr/>
      <dgm:t>
        <a:bodyPr/>
        <a:lstStyle/>
        <a:p>
          <a:r>
            <a:rPr lang="bg-BG" b="1" dirty="0"/>
            <a:t>Задаване на отворени въпроси </a:t>
          </a:r>
          <a:r>
            <a:rPr lang="bg-BG" dirty="0"/>
            <a:t>– „Какво знаеш за </a:t>
          </a:r>
          <a:r>
            <a:rPr lang="bg-BG" dirty="0" err="1"/>
            <a:t>вейповете</a:t>
          </a:r>
          <a:r>
            <a:rPr lang="bg-BG" dirty="0"/>
            <a:t>?“ вместо „Защо </a:t>
          </a:r>
          <a:r>
            <a:rPr lang="bg-BG" dirty="0" err="1"/>
            <a:t>вейпваш</a:t>
          </a:r>
          <a:r>
            <a:rPr lang="bg-BG" dirty="0"/>
            <a:t>?“</a:t>
          </a:r>
          <a:endParaRPr lang="en-US" dirty="0"/>
        </a:p>
      </dgm:t>
    </dgm:pt>
    <dgm:pt modelId="{C5C379F3-57FA-4B29-AA19-4F4772FB16BE}" type="parTrans" cxnId="{058623C9-841E-49FE-9DBC-18A67A7C59E1}">
      <dgm:prSet/>
      <dgm:spPr/>
      <dgm:t>
        <a:bodyPr/>
        <a:lstStyle/>
        <a:p>
          <a:endParaRPr lang="en-US"/>
        </a:p>
      </dgm:t>
    </dgm:pt>
    <dgm:pt modelId="{7958CA94-2672-4FFE-ADBA-A33EAE572BDE}" type="sibTrans" cxnId="{058623C9-841E-49FE-9DBC-18A67A7C59E1}">
      <dgm:prSet/>
      <dgm:spPr/>
      <dgm:t>
        <a:bodyPr/>
        <a:lstStyle/>
        <a:p>
          <a:endParaRPr lang="en-US"/>
        </a:p>
      </dgm:t>
    </dgm:pt>
    <dgm:pt modelId="{028ABB91-FE0B-40D9-A6F1-654C357FEF12}">
      <dgm:prSet/>
      <dgm:spPr/>
      <dgm:t>
        <a:bodyPr/>
        <a:lstStyle/>
        <a:p>
          <a:r>
            <a:rPr lang="bg-BG" b="1" dirty="0"/>
            <a:t>Предоставяне на научно обоснована информация </a:t>
          </a:r>
          <a:r>
            <a:rPr lang="bg-BG" dirty="0"/>
            <a:t>– Обяснение на рисковете, без да се използват заплашителни тактики.</a:t>
          </a:r>
          <a:endParaRPr lang="en-US" dirty="0"/>
        </a:p>
      </dgm:t>
    </dgm:pt>
    <dgm:pt modelId="{4B82D571-1362-4FD9-9580-E9C118E5730C}" type="parTrans" cxnId="{CEAB919D-9788-4CFE-BFE5-F16EC88B60AC}">
      <dgm:prSet/>
      <dgm:spPr/>
      <dgm:t>
        <a:bodyPr/>
        <a:lstStyle/>
        <a:p>
          <a:endParaRPr lang="en-US"/>
        </a:p>
      </dgm:t>
    </dgm:pt>
    <dgm:pt modelId="{7548B1D6-94C9-4D20-AFAA-AA7504059076}" type="sibTrans" cxnId="{CEAB919D-9788-4CFE-BFE5-F16EC88B60AC}">
      <dgm:prSet/>
      <dgm:spPr/>
      <dgm:t>
        <a:bodyPr/>
        <a:lstStyle/>
        <a:p>
          <a:endParaRPr lang="en-US"/>
        </a:p>
      </dgm:t>
    </dgm:pt>
    <dgm:pt modelId="{4FABC667-C4EE-4F66-A742-FF50C35F3E5A}">
      <dgm:prSet/>
      <dgm:spPr/>
      <dgm:t>
        <a:bodyPr/>
        <a:lstStyle/>
        <a:p>
          <a:r>
            <a:rPr lang="bg-BG" b="1" dirty="0"/>
            <a:t>Предлагане на алтернативи и подкрепа </a:t>
          </a:r>
          <a:r>
            <a:rPr lang="bg-BG" dirty="0"/>
            <a:t>– Помощ за справяне със социалния натиск и намиране на здравословни начини за справяне със стреса.</a:t>
          </a:r>
          <a:endParaRPr lang="en-US" dirty="0"/>
        </a:p>
      </dgm:t>
    </dgm:pt>
    <dgm:pt modelId="{A7ED5042-450A-4B15-AE6E-7690422A40D2}" type="parTrans" cxnId="{8B38C903-344D-41A2-BD1C-2D616EFE9999}">
      <dgm:prSet/>
      <dgm:spPr/>
      <dgm:t>
        <a:bodyPr/>
        <a:lstStyle/>
        <a:p>
          <a:endParaRPr lang="en-US"/>
        </a:p>
      </dgm:t>
    </dgm:pt>
    <dgm:pt modelId="{BA4A7338-CC3C-434E-8A50-555DE993CF74}" type="sibTrans" cxnId="{8B38C903-344D-41A2-BD1C-2D616EFE9999}">
      <dgm:prSet/>
      <dgm:spPr/>
      <dgm:t>
        <a:bodyPr/>
        <a:lstStyle/>
        <a:p>
          <a:endParaRPr lang="en-US"/>
        </a:p>
      </dgm:t>
    </dgm:pt>
    <dgm:pt modelId="{8C3AF5D1-CEC3-BB46-8CB1-9B8A2BB72EEB}" type="pres">
      <dgm:prSet presAssocID="{70CFD5A1-BB99-4821-9C26-282AEF6E3BF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ED61EA-6E70-DA4E-A1EF-83D51037D2D6}" type="pres">
      <dgm:prSet presAssocID="{70CFD5A1-BB99-4821-9C26-282AEF6E3BFF}" presName="dummyMaxCanvas" presStyleCnt="0">
        <dgm:presLayoutVars/>
      </dgm:prSet>
      <dgm:spPr/>
    </dgm:pt>
    <dgm:pt modelId="{FC5A9007-ACDD-404B-A260-F4E4E3785DF1}" type="pres">
      <dgm:prSet presAssocID="{70CFD5A1-BB99-4821-9C26-282AEF6E3BF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52C64-A42D-2B44-848E-EDCA97F05BB9}" type="pres">
      <dgm:prSet presAssocID="{70CFD5A1-BB99-4821-9C26-282AEF6E3BF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55799-6CC2-6049-9AE4-D0BB2569D4FC}" type="pres">
      <dgm:prSet presAssocID="{70CFD5A1-BB99-4821-9C26-282AEF6E3BF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F3C56-D72C-2B41-8490-4DCB5010AA5A}" type="pres">
      <dgm:prSet presAssocID="{70CFD5A1-BB99-4821-9C26-282AEF6E3BF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04DBDB-3DBF-944A-B750-3E19E361BA07}" type="pres">
      <dgm:prSet presAssocID="{70CFD5A1-BB99-4821-9C26-282AEF6E3BF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B6564-F8C4-1A46-8090-6BCC32D3B162}" type="pres">
      <dgm:prSet presAssocID="{70CFD5A1-BB99-4821-9C26-282AEF6E3BF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4C9D66-0A32-014E-A6D8-61532E0ED1A8}" type="pres">
      <dgm:prSet presAssocID="{70CFD5A1-BB99-4821-9C26-282AEF6E3BF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E53CCF-21FC-3D45-9461-203E851039D5}" type="pres">
      <dgm:prSet presAssocID="{70CFD5A1-BB99-4821-9C26-282AEF6E3BF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007D4-BE12-794D-95D4-B4176F103671}" type="pres">
      <dgm:prSet presAssocID="{70CFD5A1-BB99-4821-9C26-282AEF6E3BF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46E2B-F551-9B4A-A800-C4D55710FD8A}" type="pres">
      <dgm:prSet presAssocID="{70CFD5A1-BB99-4821-9C26-282AEF6E3BF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57F2F7-5287-D647-964E-37516416E7BC}" type="pres">
      <dgm:prSet presAssocID="{70CFD5A1-BB99-4821-9C26-282AEF6E3BF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0BDBF7-2312-B646-8C16-60710F18B9D7}" type="presOf" srcId="{A82F694F-A6F4-439C-A80B-97CF31B45FAA}" destId="{3BE53CCF-21FC-3D45-9461-203E851039D5}" srcOrd="1" destOrd="0" presId="urn:microsoft.com/office/officeart/2005/8/layout/vProcess5"/>
    <dgm:cxn modelId="{8B38C903-344D-41A2-BD1C-2D616EFE9999}" srcId="{70CFD5A1-BB99-4821-9C26-282AEF6E3BFF}" destId="{4FABC667-C4EE-4F66-A742-FF50C35F3E5A}" srcOrd="3" destOrd="0" parTransId="{A7ED5042-450A-4B15-AE6E-7690422A40D2}" sibTransId="{BA4A7338-CC3C-434E-8A50-555DE993CF74}"/>
    <dgm:cxn modelId="{BE896031-7BEA-4744-B049-FC5C6823E1DA}" type="presOf" srcId="{70CFD5A1-BB99-4821-9C26-282AEF6E3BFF}" destId="{8C3AF5D1-CEC3-BB46-8CB1-9B8A2BB72EEB}" srcOrd="0" destOrd="0" presId="urn:microsoft.com/office/officeart/2005/8/layout/vProcess5"/>
    <dgm:cxn modelId="{6B51F3FE-4909-2845-99C7-0B69E602460E}" type="presOf" srcId="{7548B1D6-94C9-4D20-AFAA-AA7504059076}" destId="{DF4C9D66-0A32-014E-A6D8-61532E0ED1A8}" srcOrd="0" destOrd="0" presId="urn:microsoft.com/office/officeart/2005/8/layout/vProcess5"/>
    <dgm:cxn modelId="{061F17F1-B6E4-244D-815E-0CE6A9DDDA70}" type="presOf" srcId="{44C04B1A-98F9-4986-A1D1-14E5C1223F54}" destId="{2704DBDB-3DBF-944A-B750-3E19E361BA07}" srcOrd="0" destOrd="0" presId="urn:microsoft.com/office/officeart/2005/8/layout/vProcess5"/>
    <dgm:cxn modelId="{F5367D79-EB8D-9949-AB54-BC35078B37F8}" type="presOf" srcId="{AFBF2201-0FE2-4F3F-B753-E34D182E19FA}" destId="{B5A52C64-A42D-2B44-848E-EDCA97F05BB9}" srcOrd="0" destOrd="0" presId="urn:microsoft.com/office/officeart/2005/8/layout/vProcess5"/>
    <dgm:cxn modelId="{CEAB919D-9788-4CFE-BFE5-F16EC88B60AC}" srcId="{70CFD5A1-BB99-4821-9C26-282AEF6E3BFF}" destId="{028ABB91-FE0B-40D9-A6F1-654C357FEF12}" srcOrd="2" destOrd="0" parTransId="{4B82D571-1362-4FD9-9580-E9C118E5730C}" sibTransId="{7548B1D6-94C9-4D20-AFAA-AA7504059076}"/>
    <dgm:cxn modelId="{D33AFEE1-066B-A942-80BC-0BA01824E273}" type="presOf" srcId="{7958CA94-2672-4FFE-ADBA-A33EAE572BDE}" destId="{AADB6564-F8C4-1A46-8090-6BCC32D3B162}" srcOrd="0" destOrd="0" presId="urn:microsoft.com/office/officeart/2005/8/layout/vProcess5"/>
    <dgm:cxn modelId="{058623C9-841E-49FE-9DBC-18A67A7C59E1}" srcId="{70CFD5A1-BB99-4821-9C26-282AEF6E3BFF}" destId="{AFBF2201-0FE2-4F3F-B753-E34D182E19FA}" srcOrd="1" destOrd="0" parTransId="{C5C379F3-57FA-4B29-AA19-4F4772FB16BE}" sibTransId="{7958CA94-2672-4FFE-ADBA-A33EAE572BDE}"/>
    <dgm:cxn modelId="{5466A290-EF56-9F42-9D90-C615F02B23D5}" type="presOf" srcId="{A82F694F-A6F4-439C-A80B-97CF31B45FAA}" destId="{FC5A9007-ACDD-404B-A260-F4E4E3785DF1}" srcOrd="0" destOrd="0" presId="urn:microsoft.com/office/officeart/2005/8/layout/vProcess5"/>
    <dgm:cxn modelId="{05AB62B9-D31A-4F41-9831-15648FC72B1A}" srcId="{70CFD5A1-BB99-4821-9C26-282AEF6E3BFF}" destId="{A82F694F-A6F4-439C-A80B-97CF31B45FAA}" srcOrd="0" destOrd="0" parTransId="{BBE4A4B1-EAAD-455A-AC96-660DE366D120}" sibTransId="{44C04B1A-98F9-4986-A1D1-14E5C1223F54}"/>
    <dgm:cxn modelId="{35AA0E69-8BA4-2D49-80ED-07B54DD58263}" type="presOf" srcId="{4FABC667-C4EE-4F66-A742-FF50C35F3E5A}" destId="{8657F2F7-5287-D647-964E-37516416E7BC}" srcOrd="1" destOrd="0" presId="urn:microsoft.com/office/officeart/2005/8/layout/vProcess5"/>
    <dgm:cxn modelId="{2E7B0860-B5AF-574D-9D53-74E97E7361F7}" type="presOf" srcId="{028ABB91-FE0B-40D9-A6F1-654C357FEF12}" destId="{B3B55799-6CC2-6049-9AE4-D0BB2569D4FC}" srcOrd="0" destOrd="0" presId="urn:microsoft.com/office/officeart/2005/8/layout/vProcess5"/>
    <dgm:cxn modelId="{C7A89F71-BD7A-C042-B77D-270AB421DBC5}" type="presOf" srcId="{4FABC667-C4EE-4F66-A742-FF50C35F3E5A}" destId="{53DF3C56-D72C-2B41-8490-4DCB5010AA5A}" srcOrd="0" destOrd="0" presId="urn:microsoft.com/office/officeart/2005/8/layout/vProcess5"/>
    <dgm:cxn modelId="{F58F0E25-464C-D642-9F6E-32C46C939768}" type="presOf" srcId="{028ABB91-FE0B-40D9-A6F1-654C357FEF12}" destId="{E5546E2B-F551-9B4A-A800-C4D55710FD8A}" srcOrd="1" destOrd="0" presId="urn:microsoft.com/office/officeart/2005/8/layout/vProcess5"/>
    <dgm:cxn modelId="{0BF8C2D5-1D0B-EC48-AFC1-F8640B2841C8}" type="presOf" srcId="{AFBF2201-0FE2-4F3F-B753-E34D182E19FA}" destId="{9B8007D4-BE12-794D-95D4-B4176F103671}" srcOrd="1" destOrd="0" presId="urn:microsoft.com/office/officeart/2005/8/layout/vProcess5"/>
    <dgm:cxn modelId="{16C5D174-3805-1D42-857E-CB1C3C0D66C4}" type="presParOf" srcId="{8C3AF5D1-CEC3-BB46-8CB1-9B8A2BB72EEB}" destId="{F0ED61EA-6E70-DA4E-A1EF-83D51037D2D6}" srcOrd="0" destOrd="0" presId="urn:microsoft.com/office/officeart/2005/8/layout/vProcess5"/>
    <dgm:cxn modelId="{B3E7F63E-1964-3F46-AE80-D08954E879CF}" type="presParOf" srcId="{8C3AF5D1-CEC3-BB46-8CB1-9B8A2BB72EEB}" destId="{FC5A9007-ACDD-404B-A260-F4E4E3785DF1}" srcOrd="1" destOrd="0" presId="urn:microsoft.com/office/officeart/2005/8/layout/vProcess5"/>
    <dgm:cxn modelId="{EB8F28B3-E68D-DF46-86FF-DE56741685A5}" type="presParOf" srcId="{8C3AF5D1-CEC3-BB46-8CB1-9B8A2BB72EEB}" destId="{B5A52C64-A42D-2B44-848E-EDCA97F05BB9}" srcOrd="2" destOrd="0" presId="urn:microsoft.com/office/officeart/2005/8/layout/vProcess5"/>
    <dgm:cxn modelId="{76425D2E-23BC-B24E-BD72-F409B32DE885}" type="presParOf" srcId="{8C3AF5D1-CEC3-BB46-8CB1-9B8A2BB72EEB}" destId="{B3B55799-6CC2-6049-9AE4-D0BB2569D4FC}" srcOrd="3" destOrd="0" presId="urn:microsoft.com/office/officeart/2005/8/layout/vProcess5"/>
    <dgm:cxn modelId="{6336941F-069A-934A-A02B-59BABFA3222F}" type="presParOf" srcId="{8C3AF5D1-CEC3-BB46-8CB1-9B8A2BB72EEB}" destId="{53DF3C56-D72C-2B41-8490-4DCB5010AA5A}" srcOrd="4" destOrd="0" presId="urn:microsoft.com/office/officeart/2005/8/layout/vProcess5"/>
    <dgm:cxn modelId="{6EEF2EBD-E113-F343-BEA9-02AFB09B5613}" type="presParOf" srcId="{8C3AF5D1-CEC3-BB46-8CB1-9B8A2BB72EEB}" destId="{2704DBDB-3DBF-944A-B750-3E19E361BA07}" srcOrd="5" destOrd="0" presId="urn:microsoft.com/office/officeart/2005/8/layout/vProcess5"/>
    <dgm:cxn modelId="{ACB05488-E5E7-774C-BE4E-F90F66F2FC20}" type="presParOf" srcId="{8C3AF5D1-CEC3-BB46-8CB1-9B8A2BB72EEB}" destId="{AADB6564-F8C4-1A46-8090-6BCC32D3B162}" srcOrd="6" destOrd="0" presId="urn:microsoft.com/office/officeart/2005/8/layout/vProcess5"/>
    <dgm:cxn modelId="{22BAB9D7-E76F-E647-A24E-576B79059831}" type="presParOf" srcId="{8C3AF5D1-CEC3-BB46-8CB1-9B8A2BB72EEB}" destId="{DF4C9D66-0A32-014E-A6D8-61532E0ED1A8}" srcOrd="7" destOrd="0" presId="urn:microsoft.com/office/officeart/2005/8/layout/vProcess5"/>
    <dgm:cxn modelId="{86D1DFB7-C17A-BC4D-8839-C67DE83435DE}" type="presParOf" srcId="{8C3AF5D1-CEC3-BB46-8CB1-9B8A2BB72EEB}" destId="{3BE53CCF-21FC-3D45-9461-203E851039D5}" srcOrd="8" destOrd="0" presId="urn:microsoft.com/office/officeart/2005/8/layout/vProcess5"/>
    <dgm:cxn modelId="{CB19323B-E7C3-BC44-AD38-6C954FE03090}" type="presParOf" srcId="{8C3AF5D1-CEC3-BB46-8CB1-9B8A2BB72EEB}" destId="{9B8007D4-BE12-794D-95D4-B4176F103671}" srcOrd="9" destOrd="0" presId="urn:microsoft.com/office/officeart/2005/8/layout/vProcess5"/>
    <dgm:cxn modelId="{B58F2865-DDD0-8746-B225-0F1B6D43914D}" type="presParOf" srcId="{8C3AF5D1-CEC3-BB46-8CB1-9B8A2BB72EEB}" destId="{E5546E2B-F551-9B4A-A800-C4D55710FD8A}" srcOrd="10" destOrd="0" presId="urn:microsoft.com/office/officeart/2005/8/layout/vProcess5"/>
    <dgm:cxn modelId="{3E62C475-A0A0-4F4C-BA40-B7287FB23132}" type="presParOf" srcId="{8C3AF5D1-CEC3-BB46-8CB1-9B8A2BB72EEB}" destId="{8657F2F7-5287-D647-964E-37516416E7B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EA1B48-E8FA-42A0-AB87-F8462C8F3E29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03F542C-2126-46A7-AC37-A6EB33B981B2}">
      <dgm:prSet/>
      <dgm:spPr/>
      <dgm:t>
        <a:bodyPr/>
        <a:lstStyle/>
        <a:p>
          <a:r>
            <a:rPr lang="bg-BG"/>
            <a:t>Децата, израснали в семейства със зависими членове, са с по-висок риск да развият зависимости.</a:t>
          </a:r>
          <a:endParaRPr lang="en-US"/>
        </a:p>
      </dgm:t>
    </dgm:pt>
    <dgm:pt modelId="{E2AE46EB-ED34-414D-B5F1-A830710EC297}" type="parTrans" cxnId="{0F736D28-6CD4-4F99-B911-8737A6249756}">
      <dgm:prSet/>
      <dgm:spPr/>
      <dgm:t>
        <a:bodyPr/>
        <a:lstStyle/>
        <a:p>
          <a:endParaRPr lang="en-US"/>
        </a:p>
      </dgm:t>
    </dgm:pt>
    <dgm:pt modelId="{3AF1EEFF-8B13-462C-9877-AAE1560D6ED8}" type="sibTrans" cxnId="{0F736D28-6CD4-4F99-B911-8737A6249756}">
      <dgm:prSet/>
      <dgm:spPr/>
      <dgm:t>
        <a:bodyPr/>
        <a:lstStyle/>
        <a:p>
          <a:endParaRPr lang="en-US"/>
        </a:p>
      </dgm:t>
    </dgm:pt>
    <dgm:pt modelId="{155B1050-6263-47BF-8245-007D50368FE8}">
      <dgm:prSet/>
      <dgm:spPr/>
      <dgm:t>
        <a:bodyPr/>
        <a:lstStyle/>
        <a:p>
          <a:r>
            <a:rPr lang="bg-BG"/>
            <a:t>Липсата на емоционална подкрепа и комуникация в семейството може да тласне младите хора към търсене на утеха в никотина или други вещества.</a:t>
          </a:r>
          <a:endParaRPr lang="en-US"/>
        </a:p>
      </dgm:t>
    </dgm:pt>
    <dgm:pt modelId="{4A87995D-EF03-445B-9D4E-13AE1D4A18FD}" type="parTrans" cxnId="{F437C71A-C5F7-487B-8A94-495F352AF7DA}">
      <dgm:prSet/>
      <dgm:spPr/>
      <dgm:t>
        <a:bodyPr/>
        <a:lstStyle/>
        <a:p>
          <a:endParaRPr lang="en-US"/>
        </a:p>
      </dgm:t>
    </dgm:pt>
    <dgm:pt modelId="{156F87A5-AE0C-4FFB-BFD1-491E37096082}" type="sibTrans" cxnId="{F437C71A-C5F7-487B-8A94-495F352AF7DA}">
      <dgm:prSet/>
      <dgm:spPr/>
      <dgm:t>
        <a:bodyPr/>
        <a:lstStyle/>
        <a:p>
          <a:endParaRPr lang="en-US"/>
        </a:p>
      </dgm:t>
    </dgm:pt>
    <dgm:pt modelId="{3C8ACA9F-A1F1-412D-BAF9-4004FA57E01A}">
      <dgm:prSet/>
      <dgm:spPr/>
      <dgm:t>
        <a:bodyPr/>
        <a:lstStyle/>
        <a:p>
          <a:r>
            <a:rPr lang="bg-BG" dirty="0"/>
            <a:t>Авторитарният или прекалено либералният стил на </a:t>
          </a:r>
          <a:r>
            <a:rPr lang="bg-BG" dirty="0" err="1"/>
            <a:t>родителство</a:t>
          </a:r>
          <a:r>
            <a:rPr lang="bg-BG" dirty="0"/>
            <a:t> също може да повлияе върху склонността към зависимости.</a:t>
          </a:r>
          <a:endParaRPr lang="en-US" dirty="0"/>
        </a:p>
      </dgm:t>
    </dgm:pt>
    <dgm:pt modelId="{618B1015-AA8A-4980-865C-39BAF3EB706A}" type="parTrans" cxnId="{5E47B2C1-8722-4743-9564-FD18A96B1715}">
      <dgm:prSet/>
      <dgm:spPr/>
      <dgm:t>
        <a:bodyPr/>
        <a:lstStyle/>
        <a:p>
          <a:endParaRPr lang="en-US"/>
        </a:p>
      </dgm:t>
    </dgm:pt>
    <dgm:pt modelId="{B7673DA4-3ED5-4714-8CA8-F39F722E844D}" type="sibTrans" cxnId="{5E47B2C1-8722-4743-9564-FD18A96B1715}">
      <dgm:prSet/>
      <dgm:spPr/>
      <dgm:t>
        <a:bodyPr/>
        <a:lstStyle/>
        <a:p>
          <a:endParaRPr lang="en-US"/>
        </a:p>
      </dgm:t>
    </dgm:pt>
    <dgm:pt modelId="{F2927A57-320F-AB43-BC47-E03C1DD2C7AF}" type="pres">
      <dgm:prSet presAssocID="{6CEA1B48-E8FA-42A0-AB87-F8462C8F3E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BEB6A2-9A0A-5E44-8AF3-EF849EC9E46F}" type="pres">
      <dgm:prSet presAssocID="{A03F542C-2126-46A7-AC37-A6EB33B981B2}" presName="hierRoot1" presStyleCnt="0"/>
      <dgm:spPr/>
    </dgm:pt>
    <dgm:pt modelId="{6411400F-3748-5045-97E3-5EA34DBA44A2}" type="pres">
      <dgm:prSet presAssocID="{A03F542C-2126-46A7-AC37-A6EB33B981B2}" presName="composite" presStyleCnt="0"/>
      <dgm:spPr/>
    </dgm:pt>
    <dgm:pt modelId="{8B7C1740-9A7C-F041-872F-C9854F6C61B1}" type="pres">
      <dgm:prSet presAssocID="{A03F542C-2126-46A7-AC37-A6EB33B981B2}" presName="background" presStyleLbl="node0" presStyleIdx="0" presStyleCnt="3"/>
      <dgm:spPr/>
    </dgm:pt>
    <dgm:pt modelId="{8754E478-64E7-A14C-9C59-2EE05A1DBBD4}" type="pres">
      <dgm:prSet presAssocID="{A03F542C-2126-46A7-AC37-A6EB33B981B2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1F4550-8612-F645-B20F-E0152230176C}" type="pres">
      <dgm:prSet presAssocID="{A03F542C-2126-46A7-AC37-A6EB33B981B2}" presName="hierChild2" presStyleCnt="0"/>
      <dgm:spPr/>
    </dgm:pt>
    <dgm:pt modelId="{7B239000-3868-F349-B0FC-433CC371CC4A}" type="pres">
      <dgm:prSet presAssocID="{155B1050-6263-47BF-8245-007D50368FE8}" presName="hierRoot1" presStyleCnt="0"/>
      <dgm:spPr/>
    </dgm:pt>
    <dgm:pt modelId="{6C9A63CF-2261-0A4D-BE42-1006CE9A89DE}" type="pres">
      <dgm:prSet presAssocID="{155B1050-6263-47BF-8245-007D50368FE8}" presName="composite" presStyleCnt="0"/>
      <dgm:spPr/>
    </dgm:pt>
    <dgm:pt modelId="{5E50D469-AD6C-0344-BE4E-01125035632B}" type="pres">
      <dgm:prSet presAssocID="{155B1050-6263-47BF-8245-007D50368FE8}" presName="background" presStyleLbl="node0" presStyleIdx="1" presStyleCnt="3"/>
      <dgm:spPr/>
    </dgm:pt>
    <dgm:pt modelId="{22E41FF8-DAC9-2147-A687-E89D5DC7561A}" type="pres">
      <dgm:prSet presAssocID="{155B1050-6263-47BF-8245-007D50368FE8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F6E75E-E9ED-1E49-94DE-0052E77993B9}" type="pres">
      <dgm:prSet presAssocID="{155B1050-6263-47BF-8245-007D50368FE8}" presName="hierChild2" presStyleCnt="0"/>
      <dgm:spPr/>
    </dgm:pt>
    <dgm:pt modelId="{4ACA7C8E-BAF6-DD43-B21F-330FAC5BB6EF}" type="pres">
      <dgm:prSet presAssocID="{3C8ACA9F-A1F1-412D-BAF9-4004FA57E01A}" presName="hierRoot1" presStyleCnt="0"/>
      <dgm:spPr/>
    </dgm:pt>
    <dgm:pt modelId="{A44B156E-D796-5440-ADCF-6259318704D1}" type="pres">
      <dgm:prSet presAssocID="{3C8ACA9F-A1F1-412D-BAF9-4004FA57E01A}" presName="composite" presStyleCnt="0"/>
      <dgm:spPr/>
    </dgm:pt>
    <dgm:pt modelId="{9C73DE0F-E683-A842-A6E5-56C3736DB7BF}" type="pres">
      <dgm:prSet presAssocID="{3C8ACA9F-A1F1-412D-BAF9-4004FA57E01A}" presName="background" presStyleLbl="node0" presStyleIdx="2" presStyleCnt="3"/>
      <dgm:spPr/>
    </dgm:pt>
    <dgm:pt modelId="{E37EDDC7-BC17-084D-B161-C9BC7F41FCBE}" type="pres">
      <dgm:prSet presAssocID="{3C8ACA9F-A1F1-412D-BAF9-4004FA57E01A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413D84-6BF1-1E45-8EA9-67630F10ED4E}" type="pres">
      <dgm:prSet presAssocID="{3C8ACA9F-A1F1-412D-BAF9-4004FA57E01A}" presName="hierChild2" presStyleCnt="0"/>
      <dgm:spPr/>
    </dgm:pt>
  </dgm:ptLst>
  <dgm:cxnLst>
    <dgm:cxn modelId="{F437C71A-C5F7-487B-8A94-495F352AF7DA}" srcId="{6CEA1B48-E8FA-42A0-AB87-F8462C8F3E29}" destId="{155B1050-6263-47BF-8245-007D50368FE8}" srcOrd="1" destOrd="0" parTransId="{4A87995D-EF03-445B-9D4E-13AE1D4A18FD}" sibTransId="{156F87A5-AE0C-4FFB-BFD1-491E37096082}"/>
    <dgm:cxn modelId="{4E0A6C4D-8DE4-EA4B-A596-D7737B3A5A64}" type="presOf" srcId="{3C8ACA9F-A1F1-412D-BAF9-4004FA57E01A}" destId="{E37EDDC7-BC17-084D-B161-C9BC7F41FCBE}" srcOrd="0" destOrd="0" presId="urn:microsoft.com/office/officeart/2005/8/layout/hierarchy1"/>
    <dgm:cxn modelId="{875FD2BB-CADE-E841-90FA-D04BADCD296D}" type="presOf" srcId="{6CEA1B48-E8FA-42A0-AB87-F8462C8F3E29}" destId="{F2927A57-320F-AB43-BC47-E03C1DD2C7AF}" srcOrd="0" destOrd="0" presId="urn:microsoft.com/office/officeart/2005/8/layout/hierarchy1"/>
    <dgm:cxn modelId="{5E47B2C1-8722-4743-9564-FD18A96B1715}" srcId="{6CEA1B48-E8FA-42A0-AB87-F8462C8F3E29}" destId="{3C8ACA9F-A1F1-412D-BAF9-4004FA57E01A}" srcOrd="2" destOrd="0" parTransId="{618B1015-AA8A-4980-865C-39BAF3EB706A}" sibTransId="{B7673DA4-3ED5-4714-8CA8-F39F722E844D}"/>
    <dgm:cxn modelId="{D40DBC10-4C86-5247-8263-7FA2B615166A}" type="presOf" srcId="{A03F542C-2126-46A7-AC37-A6EB33B981B2}" destId="{8754E478-64E7-A14C-9C59-2EE05A1DBBD4}" srcOrd="0" destOrd="0" presId="urn:microsoft.com/office/officeart/2005/8/layout/hierarchy1"/>
    <dgm:cxn modelId="{D2BEA497-8ABF-1C4F-B18F-E035E76CA17E}" type="presOf" srcId="{155B1050-6263-47BF-8245-007D50368FE8}" destId="{22E41FF8-DAC9-2147-A687-E89D5DC7561A}" srcOrd="0" destOrd="0" presId="urn:microsoft.com/office/officeart/2005/8/layout/hierarchy1"/>
    <dgm:cxn modelId="{0F736D28-6CD4-4F99-B911-8737A6249756}" srcId="{6CEA1B48-E8FA-42A0-AB87-F8462C8F3E29}" destId="{A03F542C-2126-46A7-AC37-A6EB33B981B2}" srcOrd="0" destOrd="0" parTransId="{E2AE46EB-ED34-414D-B5F1-A830710EC297}" sibTransId="{3AF1EEFF-8B13-462C-9877-AAE1560D6ED8}"/>
    <dgm:cxn modelId="{838F1C42-235F-BE4A-A009-E001FEECA603}" type="presParOf" srcId="{F2927A57-320F-AB43-BC47-E03C1DD2C7AF}" destId="{43BEB6A2-9A0A-5E44-8AF3-EF849EC9E46F}" srcOrd="0" destOrd="0" presId="urn:microsoft.com/office/officeart/2005/8/layout/hierarchy1"/>
    <dgm:cxn modelId="{60CD6369-16BC-7441-A55C-4190AC6FA00D}" type="presParOf" srcId="{43BEB6A2-9A0A-5E44-8AF3-EF849EC9E46F}" destId="{6411400F-3748-5045-97E3-5EA34DBA44A2}" srcOrd="0" destOrd="0" presId="urn:microsoft.com/office/officeart/2005/8/layout/hierarchy1"/>
    <dgm:cxn modelId="{404CBC71-F1B2-4845-9807-FE6A747429B0}" type="presParOf" srcId="{6411400F-3748-5045-97E3-5EA34DBA44A2}" destId="{8B7C1740-9A7C-F041-872F-C9854F6C61B1}" srcOrd="0" destOrd="0" presId="urn:microsoft.com/office/officeart/2005/8/layout/hierarchy1"/>
    <dgm:cxn modelId="{C6885542-F2C0-C943-9A61-AE0EA9CA6367}" type="presParOf" srcId="{6411400F-3748-5045-97E3-5EA34DBA44A2}" destId="{8754E478-64E7-A14C-9C59-2EE05A1DBBD4}" srcOrd="1" destOrd="0" presId="urn:microsoft.com/office/officeart/2005/8/layout/hierarchy1"/>
    <dgm:cxn modelId="{4C58E88A-CF83-DC46-8214-6F926CC878C0}" type="presParOf" srcId="{43BEB6A2-9A0A-5E44-8AF3-EF849EC9E46F}" destId="{FD1F4550-8612-F645-B20F-E0152230176C}" srcOrd="1" destOrd="0" presId="urn:microsoft.com/office/officeart/2005/8/layout/hierarchy1"/>
    <dgm:cxn modelId="{34EB2088-245A-6B45-BD4E-4D028873E8E6}" type="presParOf" srcId="{F2927A57-320F-AB43-BC47-E03C1DD2C7AF}" destId="{7B239000-3868-F349-B0FC-433CC371CC4A}" srcOrd="1" destOrd="0" presId="urn:microsoft.com/office/officeart/2005/8/layout/hierarchy1"/>
    <dgm:cxn modelId="{907AA976-93AC-8B4D-9DF8-E19FDAD85CA7}" type="presParOf" srcId="{7B239000-3868-F349-B0FC-433CC371CC4A}" destId="{6C9A63CF-2261-0A4D-BE42-1006CE9A89DE}" srcOrd="0" destOrd="0" presId="urn:microsoft.com/office/officeart/2005/8/layout/hierarchy1"/>
    <dgm:cxn modelId="{56CA56D2-29D8-664E-A1BD-DBE4D50448C7}" type="presParOf" srcId="{6C9A63CF-2261-0A4D-BE42-1006CE9A89DE}" destId="{5E50D469-AD6C-0344-BE4E-01125035632B}" srcOrd="0" destOrd="0" presId="urn:microsoft.com/office/officeart/2005/8/layout/hierarchy1"/>
    <dgm:cxn modelId="{3F182F01-F422-DD43-85FC-3F3DEC7A361B}" type="presParOf" srcId="{6C9A63CF-2261-0A4D-BE42-1006CE9A89DE}" destId="{22E41FF8-DAC9-2147-A687-E89D5DC7561A}" srcOrd="1" destOrd="0" presId="urn:microsoft.com/office/officeart/2005/8/layout/hierarchy1"/>
    <dgm:cxn modelId="{B54CEEFC-5992-6648-8EC3-A1EA0E69CEA6}" type="presParOf" srcId="{7B239000-3868-F349-B0FC-433CC371CC4A}" destId="{CDF6E75E-E9ED-1E49-94DE-0052E77993B9}" srcOrd="1" destOrd="0" presId="urn:microsoft.com/office/officeart/2005/8/layout/hierarchy1"/>
    <dgm:cxn modelId="{AF101010-1F9A-6B45-A527-7B053316AF10}" type="presParOf" srcId="{F2927A57-320F-AB43-BC47-E03C1DD2C7AF}" destId="{4ACA7C8E-BAF6-DD43-B21F-330FAC5BB6EF}" srcOrd="2" destOrd="0" presId="urn:microsoft.com/office/officeart/2005/8/layout/hierarchy1"/>
    <dgm:cxn modelId="{9551690F-5253-5848-ACA4-F35F87B12B2E}" type="presParOf" srcId="{4ACA7C8E-BAF6-DD43-B21F-330FAC5BB6EF}" destId="{A44B156E-D796-5440-ADCF-6259318704D1}" srcOrd="0" destOrd="0" presId="urn:microsoft.com/office/officeart/2005/8/layout/hierarchy1"/>
    <dgm:cxn modelId="{9402D01A-F9DE-FC4A-BF2E-34826E69A55C}" type="presParOf" srcId="{A44B156E-D796-5440-ADCF-6259318704D1}" destId="{9C73DE0F-E683-A842-A6E5-56C3736DB7BF}" srcOrd="0" destOrd="0" presId="urn:microsoft.com/office/officeart/2005/8/layout/hierarchy1"/>
    <dgm:cxn modelId="{DD51EA1F-690A-0149-B774-6358B0F01710}" type="presParOf" srcId="{A44B156E-D796-5440-ADCF-6259318704D1}" destId="{E37EDDC7-BC17-084D-B161-C9BC7F41FCBE}" srcOrd="1" destOrd="0" presId="urn:microsoft.com/office/officeart/2005/8/layout/hierarchy1"/>
    <dgm:cxn modelId="{F1E7B58F-5512-F646-A7E1-C2563A55A621}" type="presParOf" srcId="{4ACA7C8E-BAF6-DD43-B21F-330FAC5BB6EF}" destId="{30413D84-6BF1-1E45-8EA9-67630F10ED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86AD88-9AFC-4C2C-B484-2F0B9ADEA86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F77CD5-8C46-47B4-8FEB-E5CD35CC525F}">
      <dgm:prSet/>
      <dgm:spPr/>
      <dgm:t>
        <a:bodyPr/>
        <a:lstStyle/>
        <a:p>
          <a:r>
            <a:rPr lang="bg-BG"/>
            <a:t>Физически последици</a:t>
          </a:r>
          <a:endParaRPr lang="en-US"/>
        </a:p>
      </dgm:t>
    </dgm:pt>
    <dgm:pt modelId="{95C59F44-B491-44B1-939D-F7B0AF419307}" type="parTrans" cxnId="{8AEDA76C-C3B0-4184-B01C-DB3D76D2686E}">
      <dgm:prSet/>
      <dgm:spPr/>
      <dgm:t>
        <a:bodyPr/>
        <a:lstStyle/>
        <a:p>
          <a:endParaRPr lang="en-US"/>
        </a:p>
      </dgm:t>
    </dgm:pt>
    <dgm:pt modelId="{2CE4616C-5671-4054-BA22-733FC4263D13}" type="sibTrans" cxnId="{8AEDA76C-C3B0-4184-B01C-DB3D76D2686E}">
      <dgm:prSet/>
      <dgm:spPr/>
      <dgm:t>
        <a:bodyPr/>
        <a:lstStyle/>
        <a:p>
          <a:endParaRPr lang="en-US"/>
        </a:p>
      </dgm:t>
    </dgm:pt>
    <dgm:pt modelId="{ED9B350A-EDC5-471A-82B5-F5E72CD9BFBA}">
      <dgm:prSet/>
      <dgm:spPr/>
      <dgm:t>
        <a:bodyPr/>
        <a:lstStyle/>
        <a:p>
          <a:r>
            <a:rPr lang="bg-BG" i="0"/>
            <a:t>Хронични белодробни заболявания, бронхит и намалена белодробна функция.</a:t>
          </a:r>
          <a:endParaRPr lang="en-US"/>
        </a:p>
      </dgm:t>
    </dgm:pt>
    <dgm:pt modelId="{2524B871-89DA-4C12-9D92-4EAE7A2912D3}" type="parTrans" cxnId="{A42609DC-360C-4A70-BCE8-2EEC3F7CCACC}">
      <dgm:prSet/>
      <dgm:spPr/>
      <dgm:t>
        <a:bodyPr/>
        <a:lstStyle/>
        <a:p>
          <a:endParaRPr lang="en-US"/>
        </a:p>
      </dgm:t>
    </dgm:pt>
    <dgm:pt modelId="{BD698C42-4F53-47C9-8CED-4AA579453893}" type="sibTrans" cxnId="{A42609DC-360C-4A70-BCE8-2EEC3F7CCACC}">
      <dgm:prSet/>
      <dgm:spPr/>
      <dgm:t>
        <a:bodyPr/>
        <a:lstStyle/>
        <a:p>
          <a:endParaRPr lang="en-US"/>
        </a:p>
      </dgm:t>
    </dgm:pt>
    <dgm:pt modelId="{97CED870-9E7B-4D19-80C5-21BC77C2076B}">
      <dgm:prSet/>
      <dgm:spPr/>
      <dgm:t>
        <a:bodyPr/>
        <a:lstStyle/>
        <a:p>
          <a:r>
            <a:rPr lang="bg-BG" i="0"/>
            <a:t>Повишен риск от сърдечно-съдови заболявания.</a:t>
          </a:r>
          <a:endParaRPr lang="en-US"/>
        </a:p>
      </dgm:t>
    </dgm:pt>
    <dgm:pt modelId="{558C4C82-4B45-468B-B05C-C47CC02E868D}" type="parTrans" cxnId="{33694884-6FE4-4BBD-8562-E894CF8D696B}">
      <dgm:prSet/>
      <dgm:spPr/>
      <dgm:t>
        <a:bodyPr/>
        <a:lstStyle/>
        <a:p>
          <a:endParaRPr lang="en-US"/>
        </a:p>
      </dgm:t>
    </dgm:pt>
    <dgm:pt modelId="{49CB6F6B-ADE1-43BF-855B-976007957424}" type="sibTrans" cxnId="{33694884-6FE4-4BBD-8562-E894CF8D696B}">
      <dgm:prSet/>
      <dgm:spPr/>
      <dgm:t>
        <a:bodyPr/>
        <a:lstStyle/>
        <a:p>
          <a:endParaRPr lang="en-US"/>
        </a:p>
      </dgm:t>
    </dgm:pt>
    <dgm:pt modelId="{0AECFAE9-4A12-4670-81D7-E778CFF83809}">
      <dgm:prSet/>
      <dgm:spPr/>
      <dgm:t>
        <a:bodyPr/>
        <a:lstStyle/>
        <a:p>
          <a:r>
            <a:rPr lang="bg-BG" i="0"/>
            <a:t>Потенциални репродуктивни проблеми при продължителна употреба.</a:t>
          </a:r>
          <a:r>
            <a:rPr lang="bg-BG"/>
            <a:t/>
          </a:r>
          <a:br>
            <a:rPr lang="bg-BG"/>
          </a:br>
          <a:endParaRPr lang="en-US"/>
        </a:p>
      </dgm:t>
    </dgm:pt>
    <dgm:pt modelId="{3278136A-8E82-46B3-BE13-B0333C20EA2D}" type="parTrans" cxnId="{23253E82-CD4D-4687-A7F7-425CA9F67682}">
      <dgm:prSet/>
      <dgm:spPr/>
      <dgm:t>
        <a:bodyPr/>
        <a:lstStyle/>
        <a:p>
          <a:endParaRPr lang="en-US"/>
        </a:p>
      </dgm:t>
    </dgm:pt>
    <dgm:pt modelId="{3C705418-0350-4007-952D-9BC560C6462C}" type="sibTrans" cxnId="{23253E82-CD4D-4687-A7F7-425CA9F67682}">
      <dgm:prSet/>
      <dgm:spPr/>
      <dgm:t>
        <a:bodyPr/>
        <a:lstStyle/>
        <a:p>
          <a:endParaRPr lang="en-US"/>
        </a:p>
      </dgm:t>
    </dgm:pt>
    <dgm:pt modelId="{351D4D09-6D55-4668-9988-8298496E1B71}">
      <dgm:prSet/>
      <dgm:spPr/>
      <dgm:t>
        <a:bodyPr/>
        <a:lstStyle/>
        <a:p>
          <a:r>
            <a:rPr lang="bg-BG"/>
            <a:t>Психически последици</a:t>
          </a:r>
          <a:endParaRPr lang="en-US"/>
        </a:p>
      </dgm:t>
    </dgm:pt>
    <dgm:pt modelId="{67E606BF-8B27-40F5-9843-BDC140AE2193}" type="parTrans" cxnId="{C882AFBC-2C69-4901-8E1A-08C9F446DDEB}">
      <dgm:prSet/>
      <dgm:spPr/>
      <dgm:t>
        <a:bodyPr/>
        <a:lstStyle/>
        <a:p>
          <a:endParaRPr lang="en-US"/>
        </a:p>
      </dgm:t>
    </dgm:pt>
    <dgm:pt modelId="{912919F5-C8AE-4B05-B85C-41710902C2D1}" type="sibTrans" cxnId="{C882AFBC-2C69-4901-8E1A-08C9F446DDEB}">
      <dgm:prSet/>
      <dgm:spPr/>
      <dgm:t>
        <a:bodyPr/>
        <a:lstStyle/>
        <a:p>
          <a:endParaRPr lang="en-US"/>
        </a:p>
      </dgm:t>
    </dgm:pt>
    <dgm:pt modelId="{7619A280-D509-4333-8106-6A68AB88D87D}">
      <dgm:prSet/>
      <dgm:spPr/>
      <dgm:t>
        <a:bodyPr/>
        <a:lstStyle/>
        <a:p>
          <a:pPr algn="l"/>
          <a:r>
            <a:rPr lang="bg-BG" i="0"/>
            <a:t>Повишен риск от тревожност и депресия.</a:t>
          </a:r>
          <a:endParaRPr lang="en-US"/>
        </a:p>
      </dgm:t>
    </dgm:pt>
    <dgm:pt modelId="{C00511BA-9790-4F60-8B0F-096F2ADA8056}" type="parTrans" cxnId="{C3C35DCC-E461-4ADF-A4DD-E1DA8175FCE5}">
      <dgm:prSet/>
      <dgm:spPr/>
      <dgm:t>
        <a:bodyPr/>
        <a:lstStyle/>
        <a:p>
          <a:endParaRPr lang="en-US"/>
        </a:p>
      </dgm:t>
    </dgm:pt>
    <dgm:pt modelId="{EE0D938A-110C-4722-8115-0B562FAF5EDD}" type="sibTrans" cxnId="{C3C35DCC-E461-4ADF-A4DD-E1DA8175FCE5}">
      <dgm:prSet/>
      <dgm:spPr/>
      <dgm:t>
        <a:bodyPr/>
        <a:lstStyle/>
        <a:p>
          <a:endParaRPr lang="en-US"/>
        </a:p>
      </dgm:t>
    </dgm:pt>
    <dgm:pt modelId="{48E8AFC2-3FE0-4B2F-9844-74D7D6FAC5B7}">
      <dgm:prSet/>
      <dgm:spPr/>
      <dgm:t>
        <a:bodyPr/>
        <a:lstStyle/>
        <a:p>
          <a:pPr algn="l"/>
          <a:r>
            <a:rPr lang="bg-BG" i="0"/>
            <a:t>Проблеми с паметта и концентрацията.</a:t>
          </a:r>
          <a:endParaRPr lang="en-US"/>
        </a:p>
      </dgm:t>
    </dgm:pt>
    <dgm:pt modelId="{341385CD-F353-4D3A-9F60-7A398371B7F2}" type="parTrans" cxnId="{4009EAE5-BC4B-413E-AFD3-7AF7BF21CEE1}">
      <dgm:prSet/>
      <dgm:spPr/>
      <dgm:t>
        <a:bodyPr/>
        <a:lstStyle/>
        <a:p>
          <a:endParaRPr lang="en-US"/>
        </a:p>
      </dgm:t>
    </dgm:pt>
    <dgm:pt modelId="{E5560BBC-2495-4680-B7D9-05F08E3DB166}" type="sibTrans" cxnId="{4009EAE5-BC4B-413E-AFD3-7AF7BF21CEE1}">
      <dgm:prSet/>
      <dgm:spPr/>
      <dgm:t>
        <a:bodyPr/>
        <a:lstStyle/>
        <a:p>
          <a:endParaRPr lang="en-US"/>
        </a:p>
      </dgm:t>
    </dgm:pt>
    <dgm:pt modelId="{CB9D17D7-FA04-4BE1-A6D7-3C5A82E036E6}">
      <dgm:prSet/>
      <dgm:spPr/>
      <dgm:t>
        <a:bodyPr/>
        <a:lstStyle/>
        <a:p>
          <a:pPr algn="l"/>
          <a:r>
            <a:rPr lang="bg-BG" i="0" dirty="0"/>
            <a:t>Социална изолация, свързана с </a:t>
          </a:r>
          <a:r>
            <a:rPr lang="bg-BG" i="0" dirty="0" smtClean="0"/>
            <a:t>пристрастяването.</a:t>
          </a:r>
          <a:endParaRPr lang="en-US" dirty="0"/>
        </a:p>
      </dgm:t>
    </dgm:pt>
    <dgm:pt modelId="{1AE7F709-250A-4D97-9F5B-ABF048C51483}" type="parTrans" cxnId="{3F3AC899-C850-4C86-A921-ECB72D051436}">
      <dgm:prSet/>
      <dgm:spPr/>
      <dgm:t>
        <a:bodyPr/>
        <a:lstStyle/>
        <a:p>
          <a:endParaRPr lang="en-US"/>
        </a:p>
      </dgm:t>
    </dgm:pt>
    <dgm:pt modelId="{54E64CB9-D194-4FA2-B5C2-9766259656EB}" type="sibTrans" cxnId="{3F3AC899-C850-4C86-A921-ECB72D051436}">
      <dgm:prSet/>
      <dgm:spPr/>
      <dgm:t>
        <a:bodyPr/>
        <a:lstStyle/>
        <a:p>
          <a:endParaRPr lang="en-US"/>
        </a:p>
      </dgm:t>
    </dgm:pt>
    <dgm:pt modelId="{80B1DF03-19D9-A24C-A8AC-D6C998362BE5}" type="pres">
      <dgm:prSet presAssocID="{3286AD88-9AFC-4C2C-B484-2F0B9ADEA8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4B5F5F-39B2-C146-B27D-1CB7FFFDDB59}" type="pres">
      <dgm:prSet presAssocID="{4BF77CD5-8C46-47B4-8FEB-E5CD35CC525F}" presName="parentLin" presStyleCnt="0"/>
      <dgm:spPr/>
    </dgm:pt>
    <dgm:pt modelId="{2E03B910-0456-EB42-B520-354E55B58357}" type="pres">
      <dgm:prSet presAssocID="{4BF77CD5-8C46-47B4-8FEB-E5CD35CC525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D574920-B0F8-984C-83F7-781E9A32EEFF}" type="pres">
      <dgm:prSet presAssocID="{4BF77CD5-8C46-47B4-8FEB-E5CD35CC525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F7CE9F-BD7C-2540-99CF-48907D44FB9A}" type="pres">
      <dgm:prSet presAssocID="{4BF77CD5-8C46-47B4-8FEB-E5CD35CC525F}" presName="negativeSpace" presStyleCnt="0"/>
      <dgm:spPr/>
    </dgm:pt>
    <dgm:pt modelId="{4859CFAD-5151-B741-AB42-B7704D6EF59F}" type="pres">
      <dgm:prSet presAssocID="{4BF77CD5-8C46-47B4-8FEB-E5CD35CC525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4D6B0-4D83-3D42-B451-D3693AD4748C}" type="pres">
      <dgm:prSet presAssocID="{2CE4616C-5671-4054-BA22-733FC4263D13}" presName="spaceBetweenRectangles" presStyleCnt="0"/>
      <dgm:spPr/>
    </dgm:pt>
    <dgm:pt modelId="{BCDD7B51-CFD6-824D-A92F-3C75B3A4FE31}" type="pres">
      <dgm:prSet presAssocID="{351D4D09-6D55-4668-9988-8298496E1B71}" presName="parentLin" presStyleCnt="0"/>
      <dgm:spPr/>
    </dgm:pt>
    <dgm:pt modelId="{6AA32BDD-8839-CB42-94B1-B602B13D40A3}" type="pres">
      <dgm:prSet presAssocID="{351D4D09-6D55-4668-9988-8298496E1B7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D403254-DB17-A44B-B608-C5E2846ECEA9}" type="pres">
      <dgm:prSet presAssocID="{351D4D09-6D55-4668-9988-8298496E1B7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97051-08DC-614E-B576-0392054C00A2}" type="pres">
      <dgm:prSet presAssocID="{351D4D09-6D55-4668-9988-8298496E1B71}" presName="negativeSpace" presStyleCnt="0"/>
      <dgm:spPr/>
    </dgm:pt>
    <dgm:pt modelId="{E83A03E6-7407-4F43-86C7-9A608321535A}" type="pres">
      <dgm:prSet presAssocID="{351D4D09-6D55-4668-9988-8298496E1B7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3AC899-C850-4C86-A921-ECB72D051436}" srcId="{351D4D09-6D55-4668-9988-8298496E1B71}" destId="{CB9D17D7-FA04-4BE1-A6D7-3C5A82E036E6}" srcOrd="2" destOrd="0" parTransId="{1AE7F709-250A-4D97-9F5B-ABF048C51483}" sibTransId="{54E64CB9-D194-4FA2-B5C2-9766259656EB}"/>
    <dgm:cxn modelId="{90E98C7E-595B-7E47-8AFF-0B73BCD57411}" type="presOf" srcId="{48E8AFC2-3FE0-4B2F-9844-74D7D6FAC5B7}" destId="{E83A03E6-7407-4F43-86C7-9A608321535A}" srcOrd="0" destOrd="1" presId="urn:microsoft.com/office/officeart/2005/8/layout/list1"/>
    <dgm:cxn modelId="{06839A1B-5FDB-2446-9B81-F3FB5F3DA680}" type="presOf" srcId="{CB9D17D7-FA04-4BE1-A6D7-3C5A82E036E6}" destId="{E83A03E6-7407-4F43-86C7-9A608321535A}" srcOrd="0" destOrd="2" presId="urn:microsoft.com/office/officeart/2005/8/layout/list1"/>
    <dgm:cxn modelId="{4009EAE5-BC4B-413E-AFD3-7AF7BF21CEE1}" srcId="{351D4D09-6D55-4668-9988-8298496E1B71}" destId="{48E8AFC2-3FE0-4B2F-9844-74D7D6FAC5B7}" srcOrd="1" destOrd="0" parTransId="{341385CD-F353-4D3A-9F60-7A398371B7F2}" sibTransId="{E5560BBC-2495-4680-B7D9-05F08E3DB166}"/>
    <dgm:cxn modelId="{23253E82-CD4D-4687-A7F7-425CA9F67682}" srcId="{4BF77CD5-8C46-47B4-8FEB-E5CD35CC525F}" destId="{0AECFAE9-4A12-4670-81D7-E778CFF83809}" srcOrd="2" destOrd="0" parTransId="{3278136A-8E82-46B3-BE13-B0333C20EA2D}" sibTransId="{3C705418-0350-4007-952D-9BC560C6462C}"/>
    <dgm:cxn modelId="{E9A2FCA6-4200-334F-A6D5-7F2E690BE70D}" type="presOf" srcId="{0AECFAE9-4A12-4670-81D7-E778CFF83809}" destId="{4859CFAD-5151-B741-AB42-B7704D6EF59F}" srcOrd="0" destOrd="2" presId="urn:microsoft.com/office/officeart/2005/8/layout/list1"/>
    <dgm:cxn modelId="{DA524F60-6D90-5447-B00C-89D72574B841}" type="presOf" srcId="{4BF77CD5-8C46-47B4-8FEB-E5CD35CC525F}" destId="{DD574920-B0F8-984C-83F7-781E9A32EEFF}" srcOrd="1" destOrd="0" presId="urn:microsoft.com/office/officeart/2005/8/layout/list1"/>
    <dgm:cxn modelId="{E5820616-BEF8-5941-859C-4A294DFAD23E}" type="presOf" srcId="{351D4D09-6D55-4668-9988-8298496E1B71}" destId="{DD403254-DB17-A44B-B608-C5E2846ECEA9}" srcOrd="1" destOrd="0" presId="urn:microsoft.com/office/officeart/2005/8/layout/list1"/>
    <dgm:cxn modelId="{33694884-6FE4-4BBD-8562-E894CF8D696B}" srcId="{4BF77CD5-8C46-47B4-8FEB-E5CD35CC525F}" destId="{97CED870-9E7B-4D19-80C5-21BC77C2076B}" srcOrd="1" destOrd="0" parTransId="{558C4C82-4B45-468B-B05C-C47CC02E868D}" sibTransId="{49CB6F6B-ADE1-43BF-855B-976007957424}"/>
    <dgm:cxn modelId="{39D2909B-5276-2B41-AC56-2FE37D5E2801}" type="presOf" srcId="{351D4D09-6D55-4668-9988-8298496E1B71}" destId="{6AA32BDD-8839-CB42-94B1-B602B13D40A3}" srcOrd="0" destOrd="0" presId="urn:microsoft.com/office/officeart/2005/8/layout/list1"/>
    <dgm:cxn modelId="{EA26FE3B-E436-F240-B466-9A9A22BE68FC}" type="presOf" srcId="{4BF77CD5-8C46-47B4-8FEB-E5CD35CC525F}" destId="{2E03B910-0456-EB42-B520-354E55B58357}" srcOrd="0" destOrd="0" presId="urn:microsoft.com/office/officeart/2005/8/layout/list1"/>
    <dgm:cxn modelId="{505A51A2-60A2-964F-A2D7-11D721201905}" type="presOf" srcId="{97CED870-9E7B-4D19-80C5-21BC77C2076B}" destId="{4859CFAD-5151-B741-AB42-B7704D6EF59F}" srcOrd="0" destOrd="1" presId="urn:microsoft.com/office/officeart/2005/8/layout/list1"/>
    <dgm:cxn modelId="{C882AFBC-2C69-4901-8E1A-08C9F446DDEB}" srcId="{3286AD88-9AFC-4C2C-B484-2F0B9ADEA865}" destId="{351D4D09-6D55-4668-9988-8298496E1B71}" srcOrd="1" destOrd="0" parTransId="{67E606BF-8B27-40F5-9843-BDC140AE2193}" sibTransId="{912919F5-C8AE-4B05-B85C-41710902C2D1}"/>
    <dgm:cxn modelId="{8AEDA76C-C3B0-4184-B01C-DB3D76D2686E}" srcId="{3286AD88-9AFC-4C2C-B484-2F0B9ADEA865}" destId="{4BF77CD5-8C46-47B4-8FEB-E5CD35CC525F}" srcOrd="0" destOrd="0" parTransId="{95C59F44-B491-44B1-939D-F7B0AF419307}" sibTransId="{2CE4616C-5671-4054-BA22-733FC4263D13}"/>
    <dgm:cxn modelId="{34974D7A-F71B-7C40-8F45-5D41DBB4C16C}" type="presOf" srcId="{ED9B350A-EDC5-471A-82B5-F5E72CD9BFBA}" destId="{4859CFAD-5151-B741-AB42-B7704D6EF59F}" srcOrd="0" destOrd="0" presId="urn:microsoft.com/office/officeart/2005/8/layout/list1"/>
    <dgm:cxn modelId="{BDE46D4F-FCFA-434D-9284-425CB236AF79}" type="presOf" srcId="{3286AD88-9AFC-4C2C-B484-2F0B9ADEA865}" destId="{80B1DF03-19D9-A24C-A8AC-D6C998362BE5}" srcOrd="0" destOrd="0" presId="urn:microsoft.com/office/officeart/2005/8/layout/list1"/>
    <dgm:cxn modelId="{C3C35DCC-E461-4ADF-A4DD-E1DA8175FCE5}" srcId="{351D4D09-6D55-4668-9988-8298496E1B71}" destId="{7619A280-D509-4333-8106-6A68AB88D87D}" srcOrd="0" destOrd="0" parTransId="{C00511BA-9790-4F60-8B0F-096F2ADA8056}" sibTransId="{EE0D938A-110C-4722-8115-0B562FAF5EDD}"/>
    <dgm:cxn modelId="{A825CAED-C3D7-9E47-BDF3-4A289E3890B0}" type="presOf" srcId="{7619A280-D509-4333-8106-6A68AB88D87D}" destId="{E83A03E6-7407-4F43-86C7-9A608321535A}" srcOrd="0" destOrd="0" presId="urn:microsoft.com/office/officeart/2005/8/layout/list1"/>
    <dgm:cxn modelId="{A42609DC-360C-4A70-BCE8-2EEC3F7CCACC}" srcId="{4BF77CD5-8C46-47B4-8FEB-E5CD35CC525F}" destId="{ED9B350A-EDC5-471A-82B5-F5E72CD9BFBA}" srcOrd="0" destOrd="0" parTransId="{2524B871-89DA-4C12-9D92-4EAE7A2912D3}" sibTransId="{BD698C42-4F53-47C9-8CED-4AA579453893}"/>
    <dgm:cxn modelId="{EFC13502-CA2D-B549-A20C-FD97A174108C}" type="presParOf" srcId="{80B1DF03-19D9-A24C-A8AC-D6C998362BE5}" destId="{694B5F5F-39B2-C146-B27D-1CB7FFFDDB59}" srcOrd="0" destOrd="0" presId="urn:microsoft.com/office/officeart/2005/8/layout/list1"/>
    <dgm:cxn modelId="{E5329780-E79E-1247-AE78-4DAF3BA4AC43}" type="presParOf" srcId="{694B5F5F-39B2-C146-B27D-1CB7FFFDDB59}" destId="{2E03B910-0456-EB42-B520-354E55B58357}" srcOrd="0" destOrd="0" presId="urn:microsoft.com/office/officeart/2005/8/layout/list1"/>
    <dgm:cxn modelId="{2B9B96F8-6ADA-1146-B0F4-F9F0F1FCF130}" type="presParOf" srcId="{694B5F5F-39B2-C146-B27D-1CB7FFFDDB59}" destId="{DD574920-B0F8-984C-83F7-781E9A32EEFF}" srcOrd="1" destOrd="0" presId="urn:microsoft.com/office/officeart/2005/8/layout/list1"/>
    <dgm:cxn modelId="{1104A72B-E53A-FB4D-B293-3DAC09F107AA}" type="presParOf" srcId="{80B1DF03-19D9-A24C-A8AC-D6C998362BE5}" destId="{E9F7CE9F-BD7C-2540-99CF-48907D44FB9A}" srcOrd="1" destOrd="0" presId="urn:microsoft.com/office/officeart/2005/8/layout/list1"/>
    <dgm:cxn modelId="{38CDE40D-D80F-B946-8433-78DF74142FAD}" type="presParOf" srcId="{80B1DF03-19D9-A24C-A8AC-D6C998362BE5}" destId="{4859CFAD-5151-B741-AB42-B7704D6EF59F}" srcOrd="2" destOrd="0" presId="urn:microsoft.com/office/officeart/2005/8/layout/list1"/>
    <dgm:cxn modelId="{A626AD1C-9194-014B-9B45-9B7885DC8B31}" type="presParOf" srcId="{80B1DF03-19D9-A24C-A8AC-D6C998362BE5}" destId="{86F4D6B0-4D83-3D42-B451-D3693AD4748C}" srcOrd="3" destOrd="0" presId="urn:microsoft.com/office/officeart/2005/8/layout/list1"/>
    <dgm:cxn modelId="{36EC12F7-877B-104E-9606-A01DAB36B3F3}" type="presParOf" srcId="{80B1DF03-19D9-A24C-A8AC-D6C998362BE5}" destId="{BCDD7B51-CFD6-824D-A92F-3C75B3A4FE31}" srcOrd="4" destOrd="0" presId="urn:microsoft.com/office/officeart/2005/8/layout/list1"/>
    <dgm:cxn modelId="{11BE5249-206D-7444-BCE0-98F4B36F8B82}" type="presParOf" srcId="{BCDD7B51-CFD6-824D-A92F-3C75B3A4FE31}" destId="{6AA32BDD-8839-CB42-94B1-B602B13D40A3}" srcOrd="0" destOrd="0" presId="urn:microsoft.com/office/officeart/2005/8/layout/list1"/>
    <dgm:cxn modelId="{C47168A0-7936-0146-ADC3-BC99AD7BB838}" type="presParOf" srcId="{BCDD7B51-CFD6-824D-A92F-3C75B3A4FE31}" destId="{DD403254-DB17-A44B-B608-C5E2846ECEA9}" srcOrd="1" destOrd="0" presId="urn:microsoft.com/office/officeart/2005/8/layout/list1"/>
    <dgm:cxn modelId="{6CEB233D-0781-0840-9D8D-4857552A684F}" type="presParOf" srcId="{80B1DF03-19D9-A24C-A8AC-D6C998362BE5}" destId="{86F97051-08DC-614E-B576-0392054C00A2}" srcOrd="5" destOrd="0" presId="urn:microsoft.com/office/officeart/2005/8/layout/list1"/>
    <dgm:cxn modelId="{98C1D557-046F-F247-971C-0726EAB990AC}" type="presParOf" srcId="{80B1DF03-19D9-A24C-A8AC-D6C998362BE5}" destId="{E83A03E6-7407-4F43-86C7-9A608321535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AEB80A-FABC-4F1C-A37C-896F17D5833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1C0C926-1F8F-4728-A0C5-5F07B4E7AE49}">
      <dgm:prSet/>
      <dgm:spPr/>
      <dgm:t>
        <a:bodyPr/>
        <a:lstStyle/>
        <a:p>
          <a:r>
            <a:rPr lang="bg-BG" b="1"/>
            <a:t>Какво ги прави пристрастяващи?</a:t>
          </a:r>
          <a:endParaRPr lang="en-US"/>
        </a:p>
      </dgm:t>
    </dgm:pt>
    <dgm:pt modelId="{43DABB09-DAE8-4FF9-89E0-B9B65DD35805}" type="parTrans" cxnId="{56B873E0-8EB1-4989-9EEA-8C86141F1E19}">
      <dgm:prSet/>
      <dgm:spPr/>
      <dgm:t>
        <a:bodyPr/>
        <a:lstStyle/>
        <a:p>
          <a:endParaRPr lang="en-US"/>
        </a:p>
      </dgm:t>
    </dgm:pt>
    <dgm:pt modelId="{E11EC2A3-66BC-48E5-A15B-BB6888F56ADD}" type="sibTrans" cxnId="{56B873E0-8EB1-4989-9EEA-8C86141F1E19}">
      <dgm:prSet/>
      <dgm:spPr/>
      <dgm:t>
        <a:bodyPr/>
        <a:lstStyle/>
        <a:p>
          <a:endParaRPr lang="en-US"/>
        </a:p>
      </dgm:t>
    </dgm:pt>
    <dgm:pt modelId="{D07B9375-E62F-4E97-8B8C-291391D6D339}">
      <dgm:prSet/>
      <dgm:spPr/>
      <dgm:t>
        <a:bodyPr/>
        <a:lstStyle/>
        <a:p>
          <a:r>
            <a:rPr lang="bg-BG" i="0"/>
            <a:t>Вещества като никотин и </a:t>
          </a:r>
          <a:r>
            <a:rPr lang="en-GB" i="0"/>
            <a:t>THC </a:t>
          </a:r>
          <a:r>
            <a:rPr lang="bg-BG" i="0"/>
            <a:t>директно въздействат на допаминовата система, създавайки силно усещане за удоволствие.</a:t>
          </a:r>
          <a:endParaRPr lang="en-US"/>
        </a:p>
      </dgm:t>
    </dgm:pt>
    <dgm:pt modelId="{26D095E4-5007-479D-A32F-3A4B4DA934FE}" type="parTrans" cxnId="{6412CD78-D2F7-4A33-B0A0-040C8F0BF4B9}">
      <dgm:prSet/>
      <dgm:spPr/>
      <dgm:t>
        <a:bodyPr/>
        <a:lstStyle/>
        <a:p>
          <a:endParaRPr lang="en-US"/>
        </a:p>
      </dgm:t>
    </dgm:pt>
    <dgm:pt modelId="{DEFB2BF1-DF38-4B3C-BAFF-AEC820E3D13B}" type="sibTrans" cxnId="{6412CD78-D2F7-4A33-B0A0-040C8F0BF4B9}">
      <dgm:prSet/>
      <dgm:spPr/>
      <dgm:t>
        <a:bodyPr/>
        <a:lstStyle/>
        <a:p>
          <a:endParaRPr lang="en-US"/>
        </a:p>
      </dgm:t>
    </dgm:pt>
    <dgm:pt modelId="{6A65AB38-1851-4567-94F2-2159F2E1BBC4}">
      <dgm:prSet/>
      <dgm:spPr/>
      <dgm:t>
        <a:bodyPr/>
        <a:lstStyle/>
        <a:p>
          <a:r>
            <a:rPr lang="bg-BG" i="0"/>
            <a:t>С течение на времето мозъкът намалява естественото производство на допамин, което води до зависимост и абстинентни симптоми.</a:t>
          </a:r>
          <a:endParaRPr lang="en-US"/>
        </a:p>
      </dgm:t>
    </dgm:pt>
    <dgm:pt modelId="{35135402-CD52-4789-8BCD-DC8813861EA0}" type="parTrans" cxnId="{0AF2D413-5321-44E8-95E8-09996DA507EC}">
      <dgm:prSet/>
      <dgm:spPr/>
      <dgm:t>
        <a:bodyPr/>
        <a:lstStyle/>
        <a:p>
          <a:endParaRPr lang="en-US"/>
        </a:p>
      </dgm:t>
    </dgm:pt>
    <dgm:pt modelId="{FFC57FD6-CCC5-4D9C-82F6-E6C3AF94149F}" type="sibTrans" cxnId="{0AF2D413-5321-44E8-95E8-09996DA507EC}">
      <dgm:prSet/>
      <dgm:spPr/>
      <dgm:t>
        <a:bodyPr/>
        <a:lstStyle/>
        <a:p>
          <a:endParaRPr lang="en-US"/>
        </a:p>
      </dgm:t>
    </dgm:pt>
    <dgm:pt modelId="{7713F351-BA98-44A1-A44C-1E72D2901E87}">
      <dgm:prSet/>
      <dgm:spPr/>
      <dgm:t>
        <a:bodyPr/>
        <a:lstStyle/>
        <a:p>
          <a:r>
            <a:rPr lang="bg-BG" i="0"/>
            <a:t>Физическите симптоми на зависимост включват тревожност, раздразнителност, главоболие и силен глад за веществото.</a:t>
          </a:r>
          <a:r>
            <a:rPr lang="bg-BG"/>
            <a:t/>
          </a:r>
          <a:br>
            <a:rPr lang="bg-BG"/>
          </a:br>
          <a:endParaRPr lang="en-US"/>
        </a:p>
      </dgm:t>
    </dgm:pt>
    <dgm:pt modelId="{1AA611A5-ADE0-439B-94AE-833D2FAE7D02}" type="parTrans" cxnId="{8B53009F-DEDF-4952-85C1-2C728A030417}">
      <dgm:prSet/>
      <dgm:spPr/>
      <dgm:t>
        <a:bodyPr/>
        <a:lstStyle/>
        <a:p>
          <a:endParaRPr lang="en-US"/>
        </a:p>
      </dgm:t>
    </dgm:pt>
    <dgm:pt modelId="{6DD1F998-5225-4E5E-8A4D-F93D29D15330}" type="sibTrans" cxnId="{8B53009F-DEDF-4952-85C1-2C728A030417}">
      <dgm:prSet/>
      <dgm:spPr/>
      <dgm:t>
        <a:bodyPr/>
        <a:lstStyle/>
        <a:p>
          <a:endParaRPr lang="en-US"/>
        </a:p>
      </dgm:t>
    </dgm:pt>
    <dgm:pt modelId="{C0FC5F05-2979-4889-BF03-0E06F3B33D03}">
      <dgm:prSet/>
      <dgm:spPr/>
      <dgm:t>
        <a:bodyPr/>
        <a:lstStyle/>
        <a:p>
          <a:r>
            <a:rPr lang="bg-BG" b="1"/>
            <a:t>Как може да се влияе?</a:t>
          </a:r>
          <a:endParaRPr lang="en-US"/>
        </a:p>
      </dgm:t>
    </dgm:pt>
    <dgm:pt modelId="{743E0C54-CF9E-4B95-8748-1C0C50D9CDF7}" type="parTrans" cxnId="{327066FD-5B3D-46DA-AB89-D763F1D0079F}">
      <dgm:prSet/>
      <dgm:spPr/>
      <dgm:t>
        <a:bodyPr/>
        <a:lstStyle/>
        <a:p>
          <a:endParaRPr lang="en-US"/>
        </a:p>
      </dgm:t>
    </dgm:pt>
    <dgm:pt modelId="{85641A09-62C7-499B-B042-610C599CC1F3}" type="sibTrans" cxnId="{327066FD-5B3D-46DA-AB89-D763F1D0079F}">
      <dgm:prSet/>
      <dgm:spPr/>
      <dgm:t>
        <a:bodyPr/>
        <a:lstStyle/>
        <a:p>
          <a:endParaRPr lang="en-US"/>
        </a:p>
      </dgm:t>
    </dgm:pt>
    <dgm:pt modelId="{9FE19FCA-BA52-4A59-AE4C-3A1B7A43DB65}">
      <dgm:prSet/>
      <dgm:spPr/>
      <dgm:t>
        <a:bodyPr/>
        <a:lstStyle/>
        <a:p>
          <a:r>
            <a:rPr lang="bg-BG" i="0"/>
            <a:t>Обучения за въздействието на веществата върху мозъка – разясняване на дългосрочните ефекти, като влошаване на паметта и концентрацията.</a:t>
          </a:r>
          <a:endParaRPr lang="en-US"/>
        </a:p>
      </dgm:t>
    </dgm:pt>
    <dgm:pt modelId="{C1BEE8C7-27AF-41AB-9063-3B905D774B06}" type="parTrans" cxnId="{56B7032F-380B-4EBA-9006-60ED98546D3A}">
      <dgm:prSet/>
      <dgm:spPr/>
      <dgm:t>
        <a:bodyPr/>
        <a:lstStyle/>
        <a:p>
          <a:endParaRPr lang="en-US"/>
        </a:p>
      </dgm:t>
    </dgm:pt>
    <dgm:pt modelId="{D431D276-DC64-429F-9096-4D5ECFDC69D1}" type="sibTrans" cxnId="{56B7032F-380B-4EBA-9006-60ED98546D3A}">
      <dgm:prSet/>
      <dgm:spPr/>
      <dgm:t>
        <a:bodyPr/>
        <a:lstStyle/>
        <a:p>
          <a:endParaRPr lang="en-US"/>
        </a:p>
      </dgm:t>
    </dgm:pt>
    <dgm:pt modelId="{53CC9B34-E1CF-46E2-8F52-C135C83877FB}">
      <dgm:prSet/>
      <dgm:spPr/>
      <dgm:t>
        <a:bodyPr/>
        <a:lstStyle/>
        <a:p>
          <a:r>
            <a:rPr lang="bg-BG" i="0"/>
            <a:t>Социална подкрепа – изграждане на връзки с позитивни ролеви модели.</a:t>
          </a:r>
          <a:endParaRPr lang="en-US"/>
        </a:p>
      </dgm:t>
    </dgm:pt>
    <dgm:pt modelId="{C778F6D0-3CC9-4C40-B3A0-645E45FBEF00}" type="parTrans" cxnId="{20DC5D6B-B2A9-48DE-BBBF-0280116F36C2}">
      <dgm:prSet/>
      <dgm:spPr/>
      <dgm:t>
        <a:bodyPr/>
        <a:lstStyle/>
        <a:p>
          <a:endParaRPr lang="en-US"/>
        </a:p>
      </dgm:t>
    </dgm:pt>
    <dgm:pt modelId="{48598ED8-5A9E-4C61-97EA-2A39310CDBA8}" type="sibTrans" cxnId="{20DC5D6B-B2A9-48DE-BBBF-0280116F36C2}">
      <dgm:prSet/>
      <dgm:spPr/>
      <dgm:t>
        <a:bodyPr/>
        <a:lstStyle/>
        <a:p>
          <a:endParaRPr lang="en-US"/>
        </a:p>
      </dgm:t>
    </dgm:pt>
    <dgm:pt modelId="{932232F6-0B67-4FBD-BE51-D8D8D0EF4A83}">
      <dgm:prSet/>
      <dgm:spPr/>
      <dgm:t>
        <a:bodyPr/>
        <a:lstStyle/>
        <a:p>
          <a:r>
            <a:rPr lang="bg-BG" i="0"/>
            <a:t>Стрес-мениджмънт техники – упражнения за релаксация и заместващи поведения.</a:t>
          </a:r>
          <a:endParaRPr lang="en-US"/>
        </a:p>
      </dgm:t>
    </dgm:pt>
    <dgm:pt modelId="{68A3379A-65F6-4D38-8522-F6EDCF270FCA}" type="parTrans" cxnId="{2722DC1B-CE39-4671-98E5-CBA9902EEA97}">
      <dgm:prSet/>
      <dgm:spPr/>
      <dgm:t>
        <a:bodyPr/>
        <a:lstStyle/>
        <a:p>
          <a:endParaRPr lang="en-US"/>
        </a:p>
      </dgm:t>
    </dgm:pt>
    <dgm:pt modelId="{367083C6-125E-4904-9325-51A3258149ED}" type="sibTrans" cxnId="{2722DC1B-CE39-4671-98E5-CBA9902EEA97}">
      <dgm:prSet/>
      <dgm:spPr/>
      <dgm:t>
        <a:bodyPr/>
        <a:lstStyle/>
        <a:p>
          <a:endParaRPr lang="en-US"/>
        </a:p>
      </dgm:t>
    </dgm:pt>
    <dgm:pt modelId="{DB86D732-89CF-0544-B4C0-B76151326D52}" type="pres">
      <dgm:prSet presAssocID="{51AEB80A-FABC-4F1C-A37C-896F17D583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B71D68-FCE4-814B-B332-005DCB512445}" type="pres">
      <dgm:prSet presAssocID="{71C0C926-1F8F-4728-A0C5-5F07B4E7AE4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DA38E2-D05E-9546-BD28-7307975E2F0A}" type="pres">
      <dgm:prSet presAssocID="{71C0C926-1F8F-4728-A0C5-5F07B4E7AE4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95835A-33DB-324D-91BF-9D5FF6B63A3F}" type="pres">
      <dgm:prSet presAssocID="{C0FC5F05-2979-4889-BF03-0E06F3B33D0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B12532-5951-DB4B-9C5E-1C9A2F8EA405}" type="pres">
      <dgm:prSet presAssocID="{C0FC5F05-2979-4889-BF03-0E06F3B33D0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3B21A6-2D01-5D44-9C4F-132B89E0A46B}" type="presOf" srcId="{71C0C926-1F8F-4728-A0C5-5F07B4E7AE49}" destId="{CFB71D68-FCE4-814B-B332-005DCB512445}" srcOrd="0" destOrd="0" presId="urn:microsoft.com/office/officeart/2005/8/layout/vList2"/>
    <dgm:cxn modelId="{FACC7305-50FE-9D4F-8FC7-C9C78E40BC14}" type="presOf" srcId="{51AEB80A-FABC-4F1C-A37C-896F17D5833F}" destId="{DB86D732-89CF-0544-B4C0-B76151326D52}" srcOrd="0" destOrd="0" presId="urn:microsoft.com/office/officeart/2005/8/layout/vList2"/>
    <dgm:cxn modelId="{0AF2D413-5321-44E8-95E8-09996DA507EC}" srcId="{71C0C926-1F8F-4728-A0C5-5F07B4E7AE49}" destId="{6A65AB38-1851-4567-94F2-2159F2E1BBC4}" srcOrd="1" destOrd="0" parTransId="{35135402-CD52-4789-8BCD-DC8813861EA0}" sibTransId="{FFC57FD6-CCC5-4D9C-82F6-E6C3AF94149F}"/>
    <dgm:cxn modelId="{327066FD-5B3D-46DA-AB89-D763F1D0079F}" srcId="{51AEB80A-FABC-4F1C-A37C-896F17D5833F}" destId="{C0FC5F05-2979-4889-BF03-0E06F3B33D03}" srcOrd="1" destOrd="0" parTransId="{743E0C54-CF9E-4B95-8748-1C0C50D9CDF7}" sibTransId="{85641A09-62C7-499B-B042-610C599CC1F3}"/>
    <dgm:cxn modelId="{900D5FE4-3801-514D-9E03-08A829A1A734}" type="presOf" srcId="{53CC9B34-E1CF-46E2-8F52-C135C83877FB}" destId="{DCB12532-5951-DB4B-9C5E-1C9A2F8EA405}" srcOrd="0" destOrd="1" presId="urn:microsoft.com/office/officeart/2005/8/layout/vList2"/>
    <dgm:cxn modelId="{3FE6AC46-02DA-014A-9B7D-137EC6495732}" type="presOf" srcId="{D07B9375-E62F-4E97-8B8C-291391D6D339}" destId="{FBDA38E2-D05E-9546-BD28-7307975E2F0A}" srcOrd="0" destOrd="0" presId="urn:microsoft.com/office/officeart/2005/8/layout/vList2"/>
    <dgm:cxn modelId="{2722DC1B-CE39-4671-98E5-CBA9902EEA97}" srcId="{C0FC5F05-2979-4889-BF03-0E06F3B33D03}" destId="{932232F6-0B67-4FBD-BE51-D8D8D0EF4A83}" srcOrd="2" destOrd="0" parTransId="{68A3379A-65F6-4D38-8522-F6EDCF270FCA}" sibTransId="{367083C6-125E-4904-9325-51A3258149ED}"/>
    <dgm:cxn modelId="{3F6C69A6-E409-B24B-88A6-E1E24A243E3E}" type="presOf" srcId="{C0FC5F05-2979-4889-BF03-0E06F3B33D03}" destId="{CF95835A-33DB-324D-91BF-9D5FF6B63A3F}" srcOrd="0" destOrd="0" presId="urn:microsoft.com/office/officeart/2005/8/layout/vList2"/>
    <dgm:cxn modelId="{6412CD78-D2F7-4A33-B0A0-040C8F0BF4B9}" srcId="{71C0C926-1F8F-4728-A0C5-5F07B4E7AE49}" destId="{D07B9375-E62F-4E97-8B8C-291391D6D339}" srcOrd="0" destOrd="0" parTransId="{26D095E4-5007-479D-A32F-3A4B4DA934FE}" sibTransId="{DEFB2BF1-DF38-4B3C-BAFF-AEC820E3D13B}"/>
    <dgm:cxn modelId="{D344B6CD-7102-6A4F-B4EC-687F563EF029}" type="presOf" srcId="{932232F6-0B67-4FBD-BE51-D8D8D0EF4A83}" destId="{DCB12532-5951-DB4B-9C5E-1C9A2F8EA405}" srcOrd="0" destOrd="2" presId="urn:microsoft.com/office/officeart/2005/8/layout/vList2"/>
    <dgm:cxn modelId="{8B53009F-DEDF-4952-85C1-2C728A030417}" srcId="{71C0C926-1F8F-4728-A0C5-5F07B4E7AE49}" destId="{7713F351-BA98-44A1-A44C-1E72D2901E87}" srcOrd="2" destOrd="0" parTransId="{1AA611A5-ADE0-439B-94AE-833D2FAE7D02}" sibTransId="{6DD1F998-5225-4E5E-8A4D-F93D29D15330}"/>
    <dgm:cxn modelId="{20DC5D6B-B2A9-48DE-BBBF-0280116F36C2}" srcId="{C0FC5F05-2979-4889-BF03-0E06F3B33D03}" destId="{53CC9B34-E1CF-46E2-8F52-C135C83877FB}" srcOrd="1" destOrd="0" parTransId="{C778F6D0-3CC9-4C40-B3A0-645E45FBEF00}" sibTransId="{48598ED8-5A9E-4C61-97EA-2A39310CDBA8}"/>
    <dgm:cxn modelId="{F9E5DDAF-4F8D-5747-A13E-E3C40873A5A7}" type="presOf" srcId="{9FE19FCA-BA52-4A59-AE4C-3A1B7A43DB65}" destId="{DCB12532-5951-DB4B-9C5E-1C9A2F8EA405}" srcOrd="0" destOrd="0" presId="urn:microsoft.com/office/officeart/2005/8/layout/vList2"/>
    <dgm:cxn modelId="{7D19A949-11D2-504D-A6F6-4352807972C8}" type="presOf" srcId="{6A65AB38-1851-4567-94F2-2159F2E1BBC4}" destId="{FBDA38E2-D05E-9546-BD28-7307975E2F0A}" srcOrd="0" destOrd="1" presId="urn:microsoft.com/office/officeart/2005/8/layout/vList2"/>
    <dgm:cxn modelId="{56B7032F-380B-4EBA-9006-60ED98546D3A}" srcId="{C0FC5F05-2979-4889-BF03-0E06F3B33D03}" destId="{9FE19FCA-BA52-4A59-AE4C-3A1B7A43DB65}" srcOrd="0" destOrd="0" parTransId="{C1BEE8C7-27AF-41AB-9063-3B905D774B06}" sibTransId="{D431D276-DC64-429F-9096-4D5ECFDC69D1}"/>
    <dgm:cxn modelId="{56B873E0-8EB1-4989-9EEA-8C86141F1E19}" srcId="{51AEB80A-FABC-4F1C-A37C-896F17D5833F}" destId="{71C0C926-1F8F-4728-A0C5-5F07B4E7AE49}" srcOrd="0" destOrd="0" parTransId="{43DABB09-DAE8-4FF9-89E0-B9B65DD35805}" sibTransId="{E11EC2A3-66BC-48E5-A15B-BB6888F56ADD}"/>
    <dgm:cxn modelId="{BB94CA92-CD12-124C-929B-0F8733951F65}" type="presOf" srcId="{7713F351-BA98-44A1-A44C-1E72D2901E87}" destId="{FBDA38E2-D05E-9546-BD28-7307975E2F0A}" srcOrd="0" destOrd="2" presId="urn:microsoft.com/office/officeart/2005/8/layout/vList2"/>
    <dgm:cxn modelId="{64D68BB8-6034-134F-9174-78FF769D95D2}" type="presParOf" srcId="{DB86D732-89CF-0544-B4C0-B76151326D52}" destId="{CFB71D68-FCE4-814B-B332-005DCB512445}" srcOrd="0" destOrd="0" presId="urn:microsoft.com/office/officeart/2005/8/layout/vList2"/>
    <dgm:cxn modelId="{F86CF3E7-392F-234B-9D6A-C10F2A38CD92}" type="presParOf" srcId="{DB86D732-89CF-0544-B4C0-B76151326D52}" destId="{FBDA38E2-D05E-9546-BD28-7307975E2F0A}" srcOrd="1" destOrd="0" presId="urn:microsoft.com/office/officeart/2005/8/layout/vList2"/>
    <dgm:cxn modelId="{4AB65752-1D89-FF4E-8853-F4DB92CF0D60}" type="presParOf" srcId="{DB86D732-89CF-0544-B4C0-B76151326D52}" destId="{CF95835A-33DB-324D-91BF-9D5FF6B63A3F}" srcOrd="2" destOrd="0" presId="urn:microsoft.com/office/officeart/2005/8/layout/vList2"/>
    <dgm:cxn modelId="{6F383B08-51C2-D240-9638-55126BE764BA}" type="presParOf" srcId="{DB86D732-89CF-0544-B4C0-B76151326D52}" destId="{DCB12532-5951-DB4B-9C5E-1C9A2F8EA4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7384A8-F1C8-42BF-A0F8-6AE1A4A7A00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7D82D45-33EE-4E0F-9819-5528E700761C}">
      <dgm:prSet/>
      <dgm:spPr/>
      <dgm:t>
        <a:bodyPr/>
        <a:lstStyle/>
        <a:p>
          <a:r>
            <a:rPr lang="bg-BG" b="1" i="0"/>
            <a:t>Какво ги прави пристрастяващи?</a:t>
          </a:r>
          <a:endParaRPr lang="en-US"/>
        </a:p>
      </dgm:t>
    </dgm:pt>
    <dgm:pt modelId="{C0206208-E790-487D-8B3D-75983E1A0D73}" type="parTrans" cxnId="{1FE2A142-2FB1-4FD3-B1F2-7A3D71AAD4A6}">
      <dgm:prSet/>
      <dgm:spPr/>
      <dgm:t>
        <a:bodyPr/>
        <a:lstStyle/>
        <a:p>
          <a:endParaRPr lang="en-US"/>
        </a:p>
      </dgm:t>
    </dgm:pt>
    <dgm:pt modelId="{F43304DF-4761-4007-A0DB-9469098A2F59}" type="sibTrans" cxnId="{1FE2A142-2FB1-4FD3-B1F2-7A3D71AAD4A6}">
      <dgm:prSet/>
      <dgm:spPr/>
      <dgm:t>
        <a:bodyPr/>
        <a:lstStyle/>
        <a:p>
          <a:endParaRPr lang="en-US"/>
        </a:p>
      </dgm:t>
    </dgm:pt>
    <dgm:pt modelId="{9F75EDD1-E943-4130-ADB2-17F652755F3F}">
      <dgm:prSet/>
      <dgm:spPr/>
      <dgm:t>
        <a:bodyPr/>
        <a:lstStyle/>
        <a:p>
          <a:r>
            <a:rPr lang="bg-BG" b="0" i="0"/>
            <a:t>Алгоритми, нотификации и интерактивност стимулират постоянното ангажиране.</a:t>
          </a:r>
          <a:endParaRPr lang="en-US"/>
        </a:p>
      </dgm:t>
    </dgm:pt>
    <dgm:pt modelId="{7D25EE54-5528-4F66-A311-6EAE6CF90295}" type="parTrans" cxnId="{44D3311A-D22E-49BB-AE27-F427909B149D}">
      <dgm:prSet/>
      <dgm:spPr/>
      <dgm:t>
        <a:bodyPr/>
        <a:lstStyle/>
        <a:p>
          <a:endParaRPr lang="en-US"/>
        </a:p>
      </dgm:t>
    </dgm:pt>
    <dgm:pt modelId="{E55A5681-9733-4C36-B015-A0E8AD311721}" type="sibTrans" cxnId="{44D3311A-D22E-49BB-AE27-F427909B149D}">
      <dgm:prSet/>
      <dgm:spPr/>
      <dgm:t>
        <a:bodyPr/>
        <a:lstStyle/>
        <a:p>
          <a:endParaRPr lang="en-US"/>
        </a:p>
      </dgm:t>
    </dgm:pt>
    <dgm:pt modelId="{9B8BDBAD-264A-4382-9831-D61F5DA8F4E0}">
      <dgm:prSet/>
      <dgm:spPr/>
      <dgm:t>
        <a:bodyPr/>
        <a:lstStyle/>
        <a:p>
          <a:r>
            <a:rPr lang="bg-BG" b="0" i="0"/>
            <a:t>Платформите са проектирани да задържат вниманието, предлагайки незабавно удовлетворение.</a:t>
          </a:r>
          <a:endParaRPr lang="en-US"/>
        </a:p>
      </dgm:t>
    </dgm:pt>
    <dgm:pt modelId="{AA3C9253-3095-44DD-A537-F16415D29A13}" type="parTrans" cxnId="{69BA4C1B-86B7-4062-800B-0E883C60F8B0}">
      <dgm:prSet/>
      <dgm:spPr/>
      <dgm:t>
        <a:bodyPr/>
        <a:lstStyle/>
        <a:p>
          <a:endParaRPr lang="en-US"/>
        </a:p>
      </dgm:t>
    </dgm:pt>
    <dgm:pt modelId="{D3E591D2-20B4-43FA-A2A2-45842571179C}" type="sibTrans" cxnId="{69BA4C1B-86B7-4062-800B-0E883C60F8B0}">
      <dgm:prSet/>
      <dgm:spPr/>
      <dgm:t>
        <a:bodyPr/>
        <a:lstStyle/>
        <a:p>
          <a:endParaRPr lang="en-US"/>
        </a:p>
      </dgm:t>
    </dgm:pt>
    <dgm:pt modelId="{027D1219-5E7E-4478-B923-311602DE88CE}">
      <dgm:prSet/>
      <dgm:spPr/>
      <dgm:t>
        <a:bodyPr/>
        <a:lstStyle/>
        <a:p>
          <a:r>
            <a:rPr lang="bg-BG" b="0" i="0"/>
            <a:t>Честото използване води до допаминови скокове, подобно на химичните зависимости.</a:t>
          </a:r>
          <a:br>
            <a:rPr lang="bg-BG" b="0" i="0"/>
          </a:br>
          <a:endParaRPr lang="en-US"/>
        </a:p>
      </dgm:t>
    </dgm:pt>
    <dgm:pt modelId="{CDAE188B-A889-4B7C-BB6C-A0F725644B57}" type="parTrans" cxnId="{1055E061-297D-4E26-9FE3-9B0312B3EAB7}">
      <dgm:prSet/>
      <dgm:spPr/>
      <dgm:t>
        <a:bodyPr/>
        <a:lstStyle/>
        <a:p>
          <a:endParaRPr lang="en-US"/>
        </a:p>
      </dgm:t>
    </dgm:pt>
    <dgm:pt modelId="{B3CF76FD-9F15-41B8-AEA2-B62C1B37DC06}" type="sibTrans" cxnId="{1055E061-297D-4E26-9FE3-9B0312B3EAB7}">
      <dgm:prSet/>
      <dgm:spPr/>
      <dgm:t>
        <a:bodyPr/>
        <a:lstStyle/>
        <a:p>
          <a:endParaRPr lang="en-US"/>
        </a:p>
      </dgm:t>
    </dgm:pt>
    <dgm:pt modelId="{8C225D38-A30E-4200-9346-892C3EE5E7C3}">
      <dgm:prSet/>
      <dgm:spPr/>
      <dgm:t>
        <a:bodyPr/>
        <a:lstStyle/>
        <a:p>
          <a:r>
            <a:rPr lang="bg-BG" b="1" i="0"/>
            <a:t>Как може да се влияе?</a:t>
          </a:r>
          <a:endParaRPr lang="en-US"/>
        </a:p>
      </dgm:t>
    </dgm:pt>
    <dgm:pt modelId="{7D236FEB-4B05-42E7-B9F7-DF96340F6A6F}" type="parTrans" cxnId="{8DC75317-C333-4EE7-BF2F-CEBFA0646C61}">
      <dgm:prSet/>
      <dgm:spPr/>
      <dgm:t>
        <a:bodyPr/>
        <a:lstStyle/>
        <a:p>
          <a:endParaRPr lang="en-US"/>
        </a:p>
      </dgm:t>
    </dgm:pt>
    <dgm:pt modelId="{273D84FA-08FD-4A18-977F-D5961067517A}" type="sibTrans" cxnId="{8DC75317-C333-4EE7-BF2F-CEBFA0646C61}">
      <dgm:prSet/>
      <dgm:spPr/>
      <dgm:t>
        <a:bodyPr/>
        <a:lstStyle/>
        <a:p>
          <a:endParaRPr lang="en-US"/>
        </a:p>
      </dgm:t>
    </dgm:pt>
    <dgm:pt modelId="{F9C1A87A-80B9-4275-AD7A-375A7FCD5C9D}">
      <dgm:prSet/>
      <dgm:spPr/>
      <dgm:t>
        <a:bodyPr/>
        <a:lstStyle/>
        <a:p>
          <a:r>
            <a:rPr lang="bg-BG" b="1" i="0"/>
            <a:t>Саморегулация и дигитална хигиена </a:t>
          </a:r>
          <a:r>
            <a:rPr lang="bg-BG" b="0" i="0"/>
            <a:t>– изграждане на осъзнато използване на технологиите.</a:t>
          </a:r>
          <a:endParaRPr lang="en-US"/>
        </a:p>
      </dgm:t>
    </dgm:pt>
    <dgm:pt modelId="{B327C2CB-9536-4078-99D8-E4DEDD2DD775}" type="parTrans" cxnId="{EA432F56-1334-490F-9B2A-C9A7FF117045}">
      <dgm:prSet/>
      <dgm:spPr/>
      <dgm:t>
        <a:bodyPr/>
        <a:lstStyle/>
        <a:p>
          <a:endParaRPr lang="en-US"/>
        </a:p>
      </dgm:t>
    </dgm:pt>
    <dgm:pt modelId="{98DB8F85-1F2F-4F7D-8633-FA5443D2D0E4}" type="sibTrans" cxnId="{EA432F56-1334-490F-9B2A-C9A7FF117045}">
      <dgm:prSet/>
      <dgm:spPr/>
      <dgm:t>
        <a:bodyPr/>
        <a:lstStyle/>
        <a:p>
          <a:endParaRPr lang="en-US"/>
        </a:p>
      </dgm:t>
    </dgm:pt>
    <dgm:pt modelId="{1CFFD736-8D1F-4B53-8F5C-11D33D87AAA4}">
      <dgm:prSet/>
      <dgm:spPr/>
      <dgm:t>
        <a:bodyPr/>
        <a:lstStyle/>
        <a:p>
          <a:r>
            <a:rPr lang="bg-BG" b="1" i="0"/>
            <a:t>Критично мислене </a:t>
          </a:r>
          <a:r>
            <a:rPr lang="bg-BG" b="0" i="0"/>
            <a:t>– разпознаване на механизми за привличане на внимание.</a:t>
          </a:r>
          <a:endParaRPr lang="en-US"/>
        </a:p>
      </dgm:t>
    </dgm:pt>
    <dgm:pt modelId="{35D7B1FF-1A9F-485C-8A64-53D248F5B5F4}" type="parTrans" cxnId="{67ABA623-CB07-4A48-8276-6FBD21127E8F}">
      <dgm:prSet/>
      <dgm:spPr/>
      <dgm:t>
        <a:bodyPr/>
        <a:lstStyle/>
        <a:p>
          <a:endParaRPr lang="en-US"/>
        </a:p>
      </dgm:t>
    </dgm:pt>
    <dgm:pt modelId="{1BD533EB-1EBD-4816-AFF3-E9E242C07D1E}" type="sibTrans" cxnId="{67ABA623-CB07-4A48-8276-6FBD21127E8F}">
      <dgm:prSet/>
      <dgm:spPr/>
      <dgm:t>
        <a:bodyPr/>
        <a:lstStyle/>
        <a:p>
          <a:endParaRPr lang="en-US"/>
        </a:p>
      </dgm:t>
    </dgm:pt>
    <dgm:pt modelId="{8F15933D-EB46-42E3-BC65-02B962208995}">
      <dgm:prSet/>
      <dgm:spPr/>
      <dgm:t>
        <a:bodyPr/>
        <a:lstStyle/>
        <a:p>
          <a:r>
            <a:rPr lang="bg-BG" b="1" i="0" dirty="0"/>
            <a:t>Алтернативни занимания </a:t>
          </a:r>
          <a:r>
            <a:rPr lang="bg-BG" b="0" i="0" dirty="0"/>
            <a:t>– насърчаване на спорт, хобита и социални контакти.</a:t>
          </a:r>
          <a:endParaRPr lang="en-US" dirty="0"/>
        </a:p>
      </dgm:t>
    </dgm:pt>
    <dgm:pt modelId="{51DC9251-A625-4B1E-987E-638D36CF1862}" type="parTrans" cxnId="{D64FB08E-A314-4EE4-911C-CF91124E1F0E}">
      <dgm:prSet/>
      <dgm:spPr/>
      <dgm:t>
        <a:bodyPr/>
        <a:lstStyle/>
        <a:p>
          <a:endParaRPr lang="en-US"/>
        </a:p>
      </dgm:t>
    </dgm:pt>
    <dgm:pt modelId="{7DE6C9B1-B61D-4372-B530-561C16F9618F}" type="sibTrans" cxnId="{D64FB08E-A314-4EE4-911C-CF91124E1F0E}">
      <dgm:prSet/>
      <dgm:spPr/>
      <dgm:t>
        <a:bodyPr/>
        <a:lstStyle/>
        <a:p>
          <a:endParaRPr lang="en-US"/>
        </a:p>
      </dgm:t>
    </dgm:pt>
    <dgm:pt modelId="{23EF8848-2FA2-4B40-991D-763547688D94}" type="pres">
      <dgm:prSet presAssocID="{887384A8-F1C8-42BF-A0F8-6AE1A4A7A0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CFB69D-BD56-FA4E-A5D2-3537D029E3FE}" type="pres">
      <dgm:prSet presAssocID="{C7D82D45-33EE-4E0F-9819-5528E700761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B47A5E-FE7F-EE45-A40D-DBF01A92EE84}" type="pres">
      <dgm:prSet presAssocID="{C7D82D45-33EE-4E0F-9819-5528E700761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56F3D-75E5-7949-A598-11BC6D5D71B0}" type="pres">
      <dgm:prSet presAssocID="{8C225D38-A30E-4200-9346-892C3EE5E7C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7E77E2-9EE8-D94A-A69F-C3EB43BA3D88}" type="pres">
      <dgm:prSet presAssocID="{8C225D38-A30E-4200-9346-892C3EE5E7C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432F56-1334-490F-9B2A-C9A7FF117045}" srcId="{8C225D38-A30E-4200-9346-892C3EE5E7C3}" destId="{F9C1A87A-80B9-4275-AD7A-375A7FCD5C9D}" srcOrd="0" destOrd="0" parTransId="{B327C2CB-9536-4078-99D8-E4DEDD2DD775}" sibTransId="{98DB8F85-1F2F-4F7D-8633-FA5443D2D0E4}"/>
    <dgm:cxn modelId="{EC904B3C-3B52-6849-AE1C-5C845A16E048}" type="presOf" srcId="{027D1219-5E7E-4478-B923-311602DE88CE}" destId="{02B47A5E-FE7F-EE45-A40D-DBF01A92EE84}" srcOrd="0" destOrd="2" presId="urn:microsoft.com/office/officeart/2005/8/layout/vList2"/>
    <dgm:cxn modelId="{67ABA623-CB07-4A48-8276-6FBD21127E8F}" srcId="{8C225D38-A30E-4200-9346-892C3EE5E7C3}" destId="{1CFFD736-8D1F-4B53-8F5C-11D33D87AAA4}" srcOrd="1" destOrd="0" parTransId="{35D7B1FF-1A9F-485C-8A64-53D248F5B5F4}" sibTransId="{1BD533EB-1EBD-4816-AFF3-E9E242C07D1E}"/>
    <dgm:cxn modelId="{1055E061-297D-4E26-9FE3-9B0312B3EAB7}" srcId="{C7D82D45-33EE-4E0F-9819-5528E700761C}" destId="{027D1219-5E7E-4478-B923-311602DE88CE}" srcOrd="2" destOrd="0" parTransId="{CDAE188B-A889-4B7C-BB6C-A0F725644B57}" sibTransId="{B3CF76FD-9F15-41B8-AEA2-B62C1B37DC06}"/>
    <dgm:cxn modelId="{1B7B38B4-9714-DD44-8ECD-5C2F8291039B}" type="presOf" srcId="{9F75EDD1-E943-4130-ADB2-17F652755F3F}" destId="{02B47A5E-FE7F-EE45-A40D-DBF01A92EE84}" srcOrd="0" destOrd="0" presId="urn:microsoft.com/office/officeart/2005/8/layout/vList2"/>
    <dgm:cxn modelId="{D64FB08E-A314-4EE4-911C-CF91124E1F0E}" srcId="{8C225D38-A30E-4200-9346-892C3EE5E7C3}" destId="{8F15933D-EB46-42E3-BC65-02B962208995}" srcOrd="2" destOrd="0" parTransId="{51DC9251-A625-4B1E-987E-638D36CF1862}" sibTransId="{7DE6C9B1-B61D-4372-B530-561C16F9618F}"/>
    <dgm:cxn modelId="{44D3311A-D22E-49BB-AE27-F427909B149D}" srcId="{C7D82D45-33EE-4E0F-9819-5528E700761C}" destId="{9F75EDD1-E943-4130-ADB2-17F652755F3F}" srcOrd="0" destOrd="0" parTransId="{7D25EE54-5528-4F66-A311-6EAE6CF90295}" sibTransId="{E55A5681-9733-4C36-B015-A0E8AD311721}"/>
    <dgm:cxn modelId="{8DC75317-C333-4EE7-BF2F-CEBFA0646C61}" srcId="{887384A8-F1C8-42BF-A0F8-6AE1A4A7A00F}" destId="{8C225D38-A30E-4200-9346-892C3EE5E7C3}" srcOrd="1" destOrd="0" parTransId="{7D236FEB-4B05-42E7-B9F7-DF96340F6A6F}" sibTransId="{273D84FA-08FD-4A18-977F-D5961067517A}"/>
    <dgm:cxn modelId="{22CF58F8-6A87-974A-89A0-108388F5A499}" type="presOf" srcId="{8C225D38-A30E-4200-9346-892C3EE5E7C3}" destId="{FD356F3D-75E5-7949-A598-11BC6D5D71B0}" srcOrd="0" destOrd="0" presId="urn:microsoft.com/office/officeart/2005/8/layout/vList2"/>
    <dgm:cxn modelId="{B0C99C6A-4136-6543-AAD7-E81FFC463B00}" type="presOf" srcId="{8F15933D-EB46-42E3-BC65-02B962208995}" destId="{A07E77E2-9EE8-D94A-A69F-C3EB43BA3D88}" srcOrd="0" destOrd="2" presId="urn:microsoft.com/office/officeart/2005/8/layout/vList2"/>
    <dgm:cxn modelId="{D621AF11-AC72-CB47-909D-5757A2323B19}" type="presOf" srcId="{C7D82D45-33EE-4E0F-9819-5528E700761C}" destId="{BECFB69D-BD56-FA4E-A5D2-3537D029E3FE}" srcOrd="0" destOrd="0" presId="urn:microsoft.com/office/officeart/2005/8/layout/vList2"/>
    <dgm:cxn modelId="{58D70FCE-1F00-F64E-9975-D921755C61E7}" type="presOf" srcId="{F9C1A87A-80B9-4275-AD7A-375A7FCD5C9D}" destId="{A07E77E2-9EE8-D94A-A69F-C3EB43BA3D88}" srcOrd="0" destOrd="0" presId="urn:microsoft.com/office/officeart/2005/8/layout/vList2"/>
    <dgm:cxn modelId="{69BA4C1B-86B7-4062-800B-0E883C60F8B0}" srcId="{C7D82D45-33EE-4E0F-9819-5528E700761C}" destId="{9B8BDBAD-264A-4382-9831-D61F5DA8F4E0}" srcOrd="1" destOrd="0" parTransId="{AA3C9253-3095-44DD-A537-F16415D29A13}" sibTransId="{D3E591D2-20B4-43FA-A2A2-45842571179C}"/>
    <dgm:cxn modelId="{1FE2A142-2FB1-4FD3-B1F2-7A3D71AAD4A6}" srcId="{887384A8-F1C8-42BF-A0F8-6AE1A4A7A00F}" destId="{C7D82D45-33EE-4E0F-9819-5528E700761C}" srcOrd="0" destOrd="0" parTransId="{C0206208-E790-487D-8B3D-75983E1A0D73}" sibTransId="{F43304DF-4761-4007-A0DB-9469098A2F59}"/>
    <dgm:cxn modelId="{45C37663-837C-E844-9C91-3277C1B82026}" type="presOf" srcId="{887384A8-F1C8-42BF-A0F8-6AE1A4A7A00F}" destId="{23EF8848-2FA2-4B40-991D-763547688D94}" srcOrd="0" destOrd="0" presId="urn:microsoft.com/office/officeart/2005/8/layout/vList2"/>
    <dgm:cxn modelId="{C888CF0A-7EFB-0240-AC63-4D6BA0FA4C59}" type="presOf" srcId="{9B8BDBAD-264A-4382-9831-D61F5DA8F4E0}" destId="{02B47A5E-FE7F-EE45-A40D-DBF01A92EE84}" srcOrd="0" destOrd="1" presId="urn:microsoft.com/office/officeart/2005/8/layout/vList2"/>
    <dgm:cxn modelId="{A40D8612-4A1D-F048-8F86-7BAE1E07BB65}" type="presOf" srcId="{1CFFD736-8D1F-4B53-8F5C-11D33D87AAA4}" destId="{A07E77E2-9EE8-D94A-A69F-C3EB43BA3D88}" srcOrd="0" destOrd="1" presId="urn:microsoft.com/office/officeart/2005/8/layout/vList2"/>
    <dgm:cxn modelId="{3CC66C98-6788-9E4A-A946-C00AAA3E0C2D}" type="presParOf" srcId="{23EF8848-2FA2-4B40-991D-763547688D94}" destId="{BECFB69D-BD56-FA4E-A5D2-3537D029E3FE}" srcOrd="0" destOrd="0" presId="urn:microsoft.com/office/officeart/2005/8/layout/vList2"/>
    <dgm:cxn modelId="{EE71761E-4B22-FC4A-A2E2-FDE23E69F2F2}" type="presParOf" srcId="{23EF8848-2FA2-4B40-991D-763547688D94}" destId="{02B47A5E-FE7F-EE45-A40D-DBF01A92EE84}" srcOrd="1" destOrd="0" presId="urn:microsoft.com/office/officeart/2005/8/layout/vList2"/>
    <dgm:cxn modelId="{569E28C3-1604-BB44-8409-5A0B06218731}" type="presParOf" srcId="{23EF8848-2FA2-4B40-991D-763547688D94}" destId="{FD356F3D-75E5-7949-A598-11BC6D5D71B0}" srcOrd="2" destOrd="0" presId="urn:microsoft.com/office/officeart/2005/8/layout/vList2"/>
    <dgm:cxn modelId="{2E2AD9D6-F1E8-9940-9A59-42E169EF343A}" type="presParOf" srcId="{23EF8848-2FA2-4B40-991D-763547688D94}" destId="{A07E77E2-9EE8-D94A-A69F-C3EB43BA3D8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2BA1CB-2010-47D7-B3BC-4F817C5B193F}" type="doc">
      <dgm:prSet loTypeId="urn:microsoft.com/office/officeart/2005/8/layout/h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2D802BD-C351-480B-8559-8A9692758887}">
      <dgm:prSet/>
      <dgm:spPr/>
      <dgm:t>
        <a:bodyPr/>
        <a:lstStyle/>
        <a:p>
          <a:r>
            <a:rPr lang="bg-BG" b="1" dirty="0"/>
            <a:t>Развитие на офлайн интереси</a:t>
          </a:r>
          <a:endParaRPr lang="en-US" dirty="0"/>
        </a:p>
      </dgm:t>
    </dgm:pt>
    <dgm:pt modelId="{A483BA9A-FD90-4084-A68A-9986DCDB449E}" type="parTrans" cxnId="{3BB87059-6051-4ABB-B799-3810825A2D7F}">
      <dgm:prSet/>
      <dgm:spPr/>
      <dgm:t>
        <a:bodyPr/>
        <a:lstStyle/>
        <a:p>
          <a:endParaRPr lang="en-US"/>
        </a:p>
      </dgm:t>
    </dgm:pt>
    <dgm:pt modelId="{F485C343-8C13-4FE8-828C-EA74A2BEA469}" type="sibTrans" cxnId="{3BB87059-6051-4ABB-B799-3810825A2D7F}">
      <dgm:prSet/>
      <dgm:spPr/>
      <dgm:t>
        <a:bodyPr/>
        <a:lstStyle/>
        <a:p>
          <a:endParaRPr lang="en-US"/>
        </a:p>
      </dgm:t>
    </dgm:pt>
    <dgm:pt modelId="{36038EC9-6CFC-4B56-ACFF-4AAE42F8A094}">
      <dgm:prSet/>
      <dgm:spPr/>
      <dgm:t>
        <a:bodyPr/>
        <a:lstStyle/>
        <a:p>
          <a:r>
            <a:rPr lang="bg-BG" i="0" dirty="0"/>
            <a:t>Алтернативни активности като спорт, музика, социални взаимодействия.</a:t>
          </a:r>
          <a:endParaRPr lang="en-US" dirty="0"/>
        </a:p>
      </dgm:t>
    </dgm:pt>
    <dgm:pt modelId="{8E13145D-4412-4F00-AB64-8F5E401EC6C9}" type="parTrans" cxnId="{E7F31152-8D49-4AFA-B29A-354DFE42CAA6}">
      <dgm:prSet/>
      <dgm:spPr/>
      <dgm:t>
        <a:bodyPr/>
        <a:lstStyle/>
        <a:p>
          <a:endParaRPr lang="en-US"/>
        </a:p>
      </dgm:t>
    </dgm:pt>
    <dgm:pt modelId="{36E6C3E1-C088-411A-90DA-8C06368B97E2}" type="sibTrans" cxnId="{E7F31152-8D49-4AFA-B29A-354DFE42CAA6}">
      <dgm:prSet/>
      <dgm:spPr/>
      <dgm:t>
        <a:bodyPr/>
        <a:lstStyle/>
        <a:p>
          <a:endParaRPr lang="en-US"/>
        </a:p>
      </dgm:t>
    </dgm:pt>
    <dgm:pt modelId="{2E83F31B-781B-4B50-BB1E-D04371C99CC8}">
      <dgm:prSet/>
      <dgm:spPr/>
      <dgm:t>
        <a:bodyPr/>
        <a:lstStyle/>
        <a:p>
          <a:r>
            <a:rPr lang="bg-BG" b="1" dirty="0"/>
            <a:t>Родителски модел и комуникация</a:t>
          </a:r>
          <a:endParaRPr lang="en-US" dirty="0"/>
        </a:p>
      </dgm:t>
    </dgm:pt>
    <dgm:pt modelId="{E677B2FF-1668-450A-B397-4F30F7EE05B8}" type="parTrans" cxnId="{818B287E-D62E-4873-86D3-9A24093CE124}">
      <dgm:prSet/>
      <dgm:spPr/>
      <dgm:t>
        <a:bodyPr/>
        <a:lstStyle/>
        <a:p>
          <a:endParaRPr lang="en-US"/>
        </a:p>
      </dgm:t>
    </dgm:pt>
    <dgm:pt modelId="{36D93305-69D2-434C-896C-6B85F0EE8595}" type="sibTrans" cxnId="{818B287E-D62E-4873-86D3-9A24093CE124}">
      <dgm:prSet/>
      <dgm:spPr/>
      <dgm:t>
        <a:bodyPr/>
        <a:lstStyle/>
        <a:p>
          <a:endParaRPr lang="en-US"/>
        </a:p>
      </dgm:t>
    </dgm:pt>
    <dgm:pt modelId="{65D03478-7A00-4BC0-8792-1C5C92FD6295}">
      <dgm:prSet/>
      <dgm:spPr/>
      <dgm:t>
        <a:bodyPr/>
        <a:lstStyle/>
        <a:p>
          <a:r>
            <a:rPr lang="bg-BG" i="0"/>
            <a:t>Родителите също трябва да демонстрират здравословно отношение към технологиите.</a:t>
          </a:r>
          <a:endParaRPr lang="en-US" dirty="0"/>
        </a:p>
      </dgm:t>
    </dgm:pt>
    <dgm:pt modelId="{CC14268B-332C-4FF4-8A0E-B96C7A88CB55}" type="parTrans" cxnId="{DC07DA98-7EA9-4B08-8E1B-0D5AAAF1FF2F}">
      <dgm:prSet/>
      <dgm:spPr/>
      <dgm:t>
        <a:bodyPr/>
        <a:lstStyle/>
        <a:p>
          <a:endParaRPr lang="en-US"/>
        </a:p>
      </dgm:t>
    </dgm:pt>
    <dgm:pt modelId="{E77E65B0-5574-46E5-A6DF-CFAB2F74471B}" type="sibTrans" cxnId="{DC07DA98-7EA9-4B08-8E1B-0D5AAAF1FF2F}">
      <dgm:prSet/>
      <dgm:spPr/>
      <dgm:t>
        <a:bodyPr/>
        <a:lstStyle/>
        <a:p>
          <a:endParaRPr lang="en-US"/>
        </a:p>
      </dgm:t>
    </dgm:pt>
    <dgm:pt modelId="{98D46A9F-35F5-1643-A2D4-00BBEF330E98}">
      <dgm:prSet/>
      <dgm:spPr/>
      <dgm:t>
        <a:bodyPr/>
        <a:lstStyle/>
        <a:p>
          <a:r>
            <a:rPr lang="bg-BG" i="0" dirty="0"/>
            <a:t>Повече физически игри и социални срещи.</a:t>
          </a:r>
          <a:endParaRPr lang="en-US" dirty="0"/>
        </a:p>
      </dgm:t>
    </dgm:pt>
    <dgm:pt modelId="{AA5972AD-0FF6-9543-A02A-FF10CC2290C6}" type="parTrans" cxnId="{2B55D6AE-92BD-F14B-A900-3B558043413B}">
      <dgm:prSet/>
      <dgm:spPr/>
      <dgm:t>
        <a:bodyPr/>
        <a:lstStyle/>
        <a:p>
          <a:endParaRPr lang="en-GB"/>
        </a:p>
      </dgm:t>
    </dgm:pt>
    <dgm:pt modelId="{7EA879D0-9616-E945-9217-061EC9F5CDBB}" type="sibTrans" cxnId="{2B55D6AE-92BD-F14B-A900-3B558043413B}">
      <dgm:prSet/>
      <dgm:spPr/>
      <dgm:t>
        <a:bodyPr/>
        <a:lstStyle/>
        <a:p>
          <a:endParaRPr lang="en-GB"/>
        </a:p>
      </dgm:t>
    </dgm:pt>
    <dgm:pt modelId="{FA3D258E-428E-0548-AA54-595E43E5497C}">
      <dgm:prSet/>
      <dgm:spPr/>
      <dgm:t>
        <a:bodyPr/>
        <a:lstStyle/>
        <a:p>
          <a:r>
            <a:rPr lang="bg-BG" i="0" dirty="0"/>
            <a:t>Семейни дискусии за реалността на социалните медии.</a:t>
          </a:r>
          <a:endParaRPr lang="en-US" dirty="0"/>
        </a:p>
      </dgm:t>
    </dgm:pt>
    <dgm:pt modelId="{FCE42A10-7DF9-BB41-94CB-9E6C752DEB8C}" type="parTrans" cxnId="{238B1C3A-EE14-D841-B7F2-EDBF4DB87812}">
      <dgm:prSet/>
      <dgm:spPr/>
      <dgm:t>
        <a:bodyPr/>
        <a:lstStyle/>
        <a:p>
          <a:endParaRPr lang="en-GB"/>
        </a:p>
      </dgm:t>
    </dgm:pt>
    <dgm:pt modelId="{9A119118-3152-E742-A6F4-69F43CBF60C8}" type="sibTrans" cxnId="{238B1C3A-EE14-D841-B7F2-EDBF4DB87812}">
      <dgm:prSet/>
      <dgm:spPr/>
      <dgm:t>
        <a:bodyPr/>
        <a:lstStyle/>
        <a:p>
          <a:endParaRPr lang="en-GB"/>
        </a:p>
      </dgm:t>
    </dgm:pt>
    <dgm:pt modelId="{DEC0E029-439F-BE48-817B-7380B1768529}" type="pres">
      <dgm:prSet presAssocID="{292BA1CB-2010-47D7-B3BC-4F817C5B19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019236-0E74-3442-8684-166677FF34F1}" type="pres">
      <dgm:prSet presAssocID="{C2D802BD-C351-480B-8559-8A9692758887}" presName="composite" presStyleCnt="0"/>
      <dgm:spPr/>
    </dgm:pt>
    <dgm:pt modelId="{F572E1DE-6974-A045-AC04-7C5287FE677D}" type="pres">
      <dgm:prSet presAssocID="{C2D802BD-C351-480B-8559-8A969275888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536E8F-E211-D843-91F9-ED01C4F901A9}" type="pres">
      <dgm:prSet presAssocID="{C2D802BD-C351-480B-8559-8A969275888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739E-9FBD-0E4F-8067-71E6FFCDBA75}" type="pres">
      <dgm:prSet presAssocID="{F485C343-8C13-4FE8-828C-EA74A2BEA469}" presName="space" presStyleCnt="0"/>
      <dgm:spPr/>
    </dgm:pt>
    <dgm:pt modelId="{F487B201-5E5D-E348-BB5B-A3A70B306C8B}" type="pres">
      <dgm:prSet presAssocID="{2E83F31B-781B-4B50-BB1E-D04371C99CC8}" presName="composite" presStyleCnt="0"/>
      <dgm:spPr/>
    </dgm:pt>
    <dgm:pt modelId="{AF40D642-FD1C-1644-B20D-5F22777C1262}" type="pres">
      <dgm:prSet presAssocID="{2E83F31B-781B-4B50-BB1E-D04371C99CC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59528-CFD1-D446-BC07-7B25BF8099FB}" type="pres">
      <dgm:prSet presAssocID="{2E83F31B-781B-4B50-BB1E-D04371C99CC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55D6AE-92BD-F14B-A900-3B558043413B}" srcId="{C2D802BD-C351-480B-8559-8A9692758887}" destId="{98D46A9F-35F5-1643-A2D4-00BBEF330E98}" srcOrd="1" destOrd="0" parTransId="{AA5972AD-0FF6-9543-A02A-FF10CC2290C6}" sibTransId="{7EA879D0-9616-E945-9217-061EC9F5CDBB}"/>
    <dgm:cxn modelId="{818B287E-D62E-4873-86D3-9A24093CE124}" srcId="{292BA1CB-2010-47D7-B3BC-4F817C5B193F}" destId="{2E83F31B-781B-4B50-BB1E-D04371C99CC8}" srcOrd="1" destOrd="0" parTransId="{E677B2FF-1668-450A-B397-4F30F7EE05B8}" sibTransId="{36D93305-69D2-434C-896C-6B85F0EE8595}"/>
    <dgm:cxn modelId="{3BB87059-6051-4ABB-B799-3810825A2D7F}" srcId="{292BA1CB-2010-47D7-B3BC-4F817C5B193F}" destId="{C2D802BD-C351-480B-8559-8A9692758887}" srcOrd="0" destOrd="0" parTransId="{A483BA9A-FD90-4084-A68A-9986DCDB449E}" sibTransId="{F485C343-8C13-4FE8-828C-EA74A2BEA469}"/>
    <dgm:cxn modelId="{13EE7CB6-AD73-604A-A4DF-E044359CEB6C}" type="presOf" srcId="{FA3D258E-428E-0548-AA54-595E43E5497C}" destId="{84559528-CFD1-D446-BC07-7B25BF8099FB}" srcOrd="0" destOrd="1" presId="urn:microsoft.com/office/officeart/2005/8/layout/hList1"/>
    <dgm:cxn modelId="{DC07DA98-7EA9-4B08-8E1B-0D5AAAF1FF2F}" srcId="{2E83F31B-781B-4B50-BB1E-D04371C99CC8}" destId="{65D03478-7A00-4BC0-8792-1C5C92FD6295}" srcOrd="0" destOrd="0" parTransId="{CC14268B-332C-4FF4-8A0E-B96C7A88CB55}" sibTransId="{E77E65B0-5574-46E5-A6DF-CFAB2F74471B}"/>
    <dgm:cxn modelId="{DA3D0A6D-6DB3-7C4A-92D3-35A138B3AC79}" type="presOf" srcId="{36038EC9-6CFC-4B56-ACFF-4AAE42F8A094}" destId="{F9536E8F-E211-D843-91F9-ED01C4F901A9}" srcOrd="0" destOrd="0" presId="urn:microsoft.com/office/officeart/2005/8/layout/hList1"/>
    <dgm:cxn modelId="{9E7E9D09-06D0-E64C-B6E1-F620FC1DB948}" type="presOf" srcId="{2E83F31B-781B-4B50-BB1E-D04371C99CC8}" destId="{AF40D642-FD1C-1644-B20D-5F22777C1262}" srcOrd="0" destOrd="0" presId="urn:microsoft.com/office/officeart/2005/8/layout/hList1"/>
    <dgm:cxn modelId="{10B622D2-0174-1943-93BE-EC71F14DB54E}" type="presOf" srcId="{98D46A9F-35F5-1643-A2D4-00BBEF330E98}" destId="{F9536E8F-E211-D843-91F9-ED01C4F901A9}" srcOrd="0" destOrd="1" presId="urn:microsoft.com/office/officeart/2005/8/layout/hList1"/>
    <dgm:cxn modelId="{238B1C3A-EE14-D841-B7F2-EDBF4DB87812}" srcId="{2E83F31B-781B-4B50-BB1E-D04371C99CC8}" destId="{FA3D258E-428E-0548-AA54-595E43E5497C}" srcOrd="1" destOrd="0" parTransId="{FCE42A10-7DF9-BB41-94CB-9E6C752DEB8C}" sibTransId="{9A119118-3152-E742-A6F4-69F43CBF60C8}"/>
    <dgm:cxn modelId="{E7F31152-8D49-4AFA-B29A-354DFE42CAA6}" srcId="{C2D802BD-C351-480B-8559-8A9692758887}" destId="{36038EC9-6CFC-4B56-ACFF-4AAE42F8A094}" srcOrd="0" destOrd="0" parTransId="{8E13145D-4412-4F00-AB64-8F5E401EC6C9}" sibTransId="{36E6C3E1-C088-411A-90DA-8C06368B97E2}"/>
    <dgm:cxn modelId="{9C67833B-36BF-1C4A-9F7D-2A0185202524}" type="presOf" srcId="{292BA1CB-2010-47D7-B3BC-4F817C5B193F}" destId="{DEC0E029-439F-BE48-817B-7380B1768529}" srcOrd="0" destOrd="0" presId="urn:microsoft.com/office/officeart/2005/8/layout/hList1"/>
    <dgm:cxn modelId="{D8B4A3FD-2A9C-984D-83A8-CA79AA997D4F}" type="presOf" srcId="{C2D802BD-C351-480B-8559-8A9692758887}" destId="{F572E1DE-6974-A045-AC04-7C5287FE677D}" srcOrd="0" destOrd="0" presId="urn:microsoft.com/office/officeart/2005/8/layout/hList1"/>
    <dgm:cxn modelId="{D2371883-4A32-A849-A278-6966ECE4E910}" type="presOf" srcId="{65D03478-7A00-4BC0-8792-1C5C92FD6295}" destId="{84559528-CFD1-D446-BC07-7B25BF8099FB}" srcOrd="0" destOrd="0" presId="urn:microsoft.com/office/officeart/2005/8/layout/hList1"/>
    <dgm:cxn modelId="{B628EDEC-96BD-1B47-8048-BC66425EE2D5}" type="presParOf" srcId="{DEC0E029-439F-BE48-817B-7380B1768529}" destId="{95019236-0E74-3442-8684-166677FF34F1}" srcOrd="0" destOrd="0" presId="urn:microsoft.com/office/officeart/2005/8/layout/hList1"/>
    <dgm:cxn modelId="{F16FE9CB-B883-DC4A-96A9-B7A13A15A93B}" type="presParOf" srcId="{95019236-0E74-3442-8684-166677FF34F1}" destId="{F572E1DE-6974-A045-AC04-7C5287FE677D}" srcOrd="0" destOrd="0" presId="urn:microsoft.com/office/officeart/2005/8/layout/hList1"/>
    <dgm:cxn modelId="{1E22BF1C-C33C-C94D-93C0-724BD14A827B}" type="presParOf" srcId="{95019236-0E74-3442-8684-166677FF34F1}" destId="{F9536E8F-E211-D843-91F9-ED01C4F901A9}" srcOrd="1" destOrd="0" presId="urn:microsoft.com/office/officeart/2005/8/layout/hList1"/>
    <dgm:cxn modelId="{BBDA04C3-8D59-EF4C-BD2C-1BB06B23F5AF}" type="presParOf" srcId="{DEC0E029-439F-BE48-817B-7380B1768529}" destId="{2F5C739E-9FBD-0E4F-8067-71E6FFCDBA75}" srcOrd="1" destOrd="0" presId="urn:microsoft.com/office/officeart/2005/8/layout/hList1"/>
    <dgm:cxn modelId="{6D515610-1CC0-1A40-A130-DE1BF38B2AC8}" type="presParOf" srcId="{DEC0E029-439F-BE48-817B-7380B1768529}" destId="{F487B201-5E5D-E348-BB5B-A3A70B306C8B}" srcOrd="2" destOrd="0" presId="urn:microsoft.com/office/officeart/2005/8/layout/hList1"/>
    <dgm:cxn modelId="{14C68983-1BBF-ED43-A7E0-D8D01F6BF187}" type="presParOf" srcId="{F487B201-5E5D-E348-BB5B-A3A70B306C8B}" destId="{AF40D642-FD1C-1644-B20D-5F22777C1262}" srcOrd="0" destOrd="0" presId="urn:microsoft.com/office/officeart/2005/8/layout/hList1"/>
    <dgm:cxn modelId="{3289F6F7-2742-CB49-A3E5-AC8740608C20}" type="presParOf" srcId="{F487B201-5E5D-E348-BB5B-A3A70B306C8B}" destId="{84559528-CFD1-D446-BC07-7B25BF8099F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E31C91-D057-F64F-94E3-51BF08CC5018}">
      <dsp:nvSpPr>
        <dsp:cNvPr id="0" name=""/>
        <dsp:cNvSpPr/>
      </dsp:nvSpPr>
      <dsp:spPr>
        <a:xfrm>
          <a:off x="0" y="1671"/>
          <a:ext cx="962538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6534BA-3DBC-C14D-A5BC-BFC73D81954F}">
      <dsp:nvSpPr>
        <dsp:cNvPr id="0" name=""/>
        <dsp:cNvSpPr/>
      </dsp:nvSpPr>
      <dsp:spPr>
        <a:xfrm>
          <a:off x="0" y="1671"/>
          <a:ext cx="9625383" cy="1139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/>
            <a:t>Зависимостта е начин за справяне с вътрешната болка, която произтича от ранни травми, емоционална празнота или хроничен стрес.</a:t>
          </a:r>
          <a:endParaRPr lang="en-US" sz="2100" kern="1200"/>
        </a:p>
      </dsp:txBody>
      <dsp:txXfrm>
        <a:off x="0" y="1671"/>
        <a:ext cx="9625383" cy="1139780"/>
      </dsp:txXfrm>
    </dsp:sp>
    <dsp:sp modelId="{C4091D62-B189-A94A-AD40-F99C3F76BE41}">
      <dsp:nvSpPr>
        <dsp:cNvPr id="0" name=""/>
        <dsp:cNvSpPr/>
      </dsp:nvSpPr>
      <dsp:spPr>
        <a:xfrm>
          <a:off x="0" y="1141451"/>
          <a:ext cx="962538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CF2582-7AE3-0442-89EF-0CADB8A21FBA}">
      <dsp:nvSpPr>
        <dsp:cNvPr id="0" name=""/>
        <dsp:cNvSpPr/>
      </dsp:nvSpPr>
      <dsp:spPr>
        <a:xfrm>
          <a:off x="0" y="1141451"/>
          <a:ext cx="9625383" cy="1139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/>
            <a:t>Зависимостите са биологичен и поведенчески проблем, но са и симптом на дълбоки емоционални и травматични преживявания.</a:t>
          </a:r>
          <a:br>
            <a:rPr lang="bg-BG" sz="2100" kern="1200" dirty="0"/>
          </a:br>
          <a:endParaRPr lang="en-US" sz="2100" kern="1200" dirty="0"/>
        </a:p>
      </dsp:txBody>
      <dsp:txXfrm>
        <a:off x="0" y="1141451"/>
        <a:ext cx="9625383" cy="1139780"/>
      </dsp:txXfrm>
    </dsp:sp>
    <dsp:sp modelId="{C11F4C55-2963-714C-847C-F5994A3B83EA}">
      <dsp:nvSpPr>
        <dsp:cNvPr id="0" name=""/>
        <dsp:cNvSpPr/>
      </dsp:nvSpPr>
      <dsp:spPr>
        <a:xfrm>
          <a:off x="0" y="2281231"/>
          <a:ext cx="962538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00DE2B-1DCE-354E-8631-F0738EE26486}">
      <dsp:nvSpPr>
        <dsp:cNvPr id="0" name=""/>
        <dsp:cNvSpPr/>
      </dsp:nvSpPr>
      <dsp:spPr>
        <a:xfrm>
          <a:off x="0" y="2281231"/>
          <a:ext cx="9625383" cy="1139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/>
            <a:t>Тя е опит за самолечение и независимо дали става дума за наркотици, алкохол, хазарт, храна или технологии е опит да се запълни вътрешна празнота или да се облекчи емоционална болка.</a:t>
          </a:r>
          <a:endParaRPr lang="en-US" sz="2100" kern="1200"/>
        </a:p>
      </dsp:txBody>
      <dsp:txXfrm>
        <a:off x="0" y="2281231"/>
        <a:ext cx="9625383" cy="1139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CBF67-E239-164B-9714-CDDDCA0F89C2}">
      <dsp:nvSpPr>
        <dsp:cNvPr id="0" name=""/>
        <dsp:cNvSpPr/>
      </dsp:nvSpPr>
      <dsp:spPr>
        <a:xfrm>
          <a:off x="572293" y="0"/>
          <a:ext cx="5246687" cy="5246687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DFA64-403F-054B-90E9-738D2F8D362D}">
      <dsp:nvSpPr>
        <dsp:cNvPr id="0" name=""/>
        <dsp:cNvSpPr/>
      </dsp:nvSpPr>
      <dsp:spPr>
        <a:xfrm>
          <a:off x="1070729" y="498435"/>
          <a:ext cx="2046207" cy="20462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b="1" i="0" kern="1200"/>
            <a:t>Никотин</a:t>
          </a:r>
          <a:r>
            <a:rPr lang="bg-BG" sz="1500" b="0" i="0" kern="1200"/>
            <a:t> – силно пристрастяващо вещество, което влияе върху развитието на мозъка при младите хора.</a:t>
          </a:r>
          <a:endParaRPr lang="en-US" sz="1500" kern="1200"/>
        </a:p>
      </dsp:txBody>
      <dsp:txXfrm>
        <a:off x="1170617" y="598323"/>
        <a:ext cx="1846431" cy="1846431"/>
      </dsp:txXfrm>
    </dsp:sp>
    <dsp:sp modelId="{97A6B8F7-61A5-7F4A-85EA-F0A87E2CB7FC}">
      <dsp:nvSpPr>
        <dsp:cNvPr id="0" name=""/>
        <dsp:cNvSpPr/>
      </dsp:nvSpPr>
      <dsp:spPr>
        <a:xfrm>
          <a:off x="3274337" y="498435"/>
          <a:ext cx="2046207" cy="2046207"/>
        </a:xfrm>
        <a:prstGeom prst="roundRect">
          <a:avLst/>
        </a:prstGeom>
        <a:solidFill>
          <a:schemeClr val="accent5">
            <a:hueOff val="812808"/>
            <a:satOff val="-6481"/>
            <a:lumOff val="-490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b="1" i="0" kern="1200"/>
            <a:t>Пропиленгликол</a:t>
          </a:r>
          <a:r>
            <a:rPr lang="bg-BG" sz="1500" b="0" i="0" kern="1200"/>
            <a:t> </a:t>
          </a:r>
          <a:r>
            <a:rPr lang="bg-BG" sz="1500" b="1" i="0" kern="1200"/>
            <a:t>и</a:t>
          </a:r>
          <a:r>
            <a:rPr lang="bg-BG" sz="1500" b="0" i="0" kern="1200"/>
            <a:t> </a:t>
          </a:r>
          <a:r>
            <a:rPr lang="bg-BG" sz="1500" b="1" i="0" kern="1200"/>
            <a:t>глицерин</a:t>
          </a:r>
          <a:r>
            <a:rPr lang="bg-BG" sz="1500" b="0" i="0" kern="1200"/>
            <a:t> – използват се за създаване на пара, но могат да дразнят белите дробове.</a:t>
          </a:r>
          <a:endParaRPr lang="en-US" sz="1500" kern="1200"/>
        </a:p>
      </dsp:txBody>
      <dsp:txXfrm>
        <a:off x="3374225" y="598323"/>
        <a:ext cx="1846431" cy="1846431"/>
      </dsp:txXfrm>
    </dsp:sp>
    <dsp:sp modelId="{836B0B04-C2C5-2240-9F8D-A224BEEA3DEC}">
      <dsp:nvSpPr>
        <dsp:cNvPr id="0" name=""/>
        <dsp:cNvSpPr/>
      </dsp:nvSpPr>
      <dsp:spPr>
        <a:xfrm>
          <a:off x="1070729" y="2702043"/>
          <a:ext cx="2046207" cy="2046207"/>
        </a:xfrm>
        <a:prstGeom prst="roundRect">
          <a:avLst/>
        </a:prstGeom>
        <a:solidFill>
          <a:schemeClr val="accent5">
            <a:hueOff val="1625617"/>
            <a:satOff val="-12962"/>
            <a:lumOff val="-980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b="1" i="0" kern="1200"/>
            <a:t>Ароматизатори</a:t>
          </a:r>
          <a:r>
            <a:rPr lang="bg-BG" sz="1500" b="0" i="0" kern="1200"/>
            <a:t> – някои съдържат диацетил, който е свързан с тежки белодробни заболявания.</a:t>
          </a:r>
          <a:endParaRPr lang="en-US" sz="1500" kern="1200"/>
        </a:p>
      </dsp:txBody>
      <dsp:txXfrm>
        <a:off x="1170617" y="2801931"/>
        <a:ext cx="1846431" cy="1846431"/>
      </dsp:txXfrm>
    </dsp:sp>
    <dsp:sp modelId="{D9C6A243-02D5-2C47-9CD4-2B22378EC557}">
      <dsp:nvSpPr>
        <dsp:cNvPr id="0" name=""/>
        <dsp:cNvSpPr/>
      </dsp:nvSpPr>
      <dsp:spPr>
        <a:xfrm>
          <a:off x="3274337" y="2702043"/>
          <a:ext cx="2046207" cy="2046207"/>
        </a:xfrm>
        <a:prstGeom prst="roundRect">
          <a:avLst/>
        </a:prstGeom>
        <a:solidFill>
          <a:schemeClr val="accent5">
            <a:hueOff val="2438425"/>
            <a:satOff val="-19443"/>
            <a:lumOff val="-1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b="1" i="0" kern="1200"/>
            <a:t>Токсични</a:t>
          </a:r>
          <a:r>
            <a:rPr lang="bg-BG" sz="1500" b="0" i="0" kern="1200"/>
            <a:t> </a:t>
          </a:r>
          <a:r>
            <a:rPr lang="bg-BG" sz="1500" b="1" i="0" kern="1200"/>
            <a:t>химикали</a:t>
          </a:r>
          <a:r>
            <a:rPr lang="bg-BG" sz="1500" b="0" i="0" kern="1200"/>
            <a:t> – формалдехид, ацеталдехид и тежки метали (олово, никел, кадмий).</a:t>
          </a:r>
          <a:endParaRPr lang="en-US" sz="1500" kern="1200"/>
        </a:p>
      </dsp:txBody>
      <dsp:txXfrm>
        <a:off x="3374225" y="2801931"/>
        <a:ext cx="1846431" cy="18464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A9007-ACDD-404B-A260-F4E4E3785DF1}">
      <dsp:nvSpPr>
        <dsp:cNvPr id="0" name=""/>
        <dsp:cNvSpPr/>
      </dsp:nvSpPr>
      <dsp:spPr>
        <a:xfrm>
          <a:off x="0" y="0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/>
            <a:t>Изграждане на доверие </a:t>
          </a:r>
          <a:r>
            <a:rPr lang="bg-BG" sz="1400" kern="1200" dirty="0"/>
            <a:t>– Избягване на обвинителен тон и създаване на среда за открит диалог.</a:t>
          </a:r>
          <a:endParaRPr lang="en-US" sz="1400" kern="1200" dirty="0"/>
        </a:p>
      </dsp:txBody>
      <dsp:txXfrm>
        <a:off x="22054" y="22054"/>
        <a:ext cx="6824144" cy="708882"/>
      </dsp:txXfrm>
    </dsp:sp>
    <dsp:sp modelId="{B5A52C64-A42D-2B44-848E-EDCA97F05BB9}">
      <dsp:nvSpPr>
        <dsp:cNvPr id="0" name=""/>
        <dsp:cNvSpPr/>
      </dsp:nvSpPr>
      <dsp:spPr>
        <a:xfrm>
          <a:off x="644900" y="889897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/>
            <a:t>Задаване на отворени въпроси </a:t>
          </a:r>
          <a:r>
            <a:rPr lang="bg-BG" sz="1400" kern="1200" dirty="0"/>
            <a:t>– „Какво знаеш за </a:t>
          </a:r>
          <a:r>
            <a:rPr lang="bg-BG" sz="1400" kern="1200" dirty="0" err="1"/>
            <a:t>вейповете</a:t>
          </a:r>
          <a:r>
            <a:rPr lang="bg-BG" sz="1400" kern="1200" dirty="0"/>
            <a:t>?“ вместо „Защо </a:t>
          </a:r>
          <a:r>
            <a:rPr lang="bg-BG" sz="1400" kern="1200" dirty="0" err="1"/>
            <a:t>вейпваш</a:t>
          </a:r>
          <a:r>
            <a:rPr lang="bg-BG" sz="1400" kern="1200" dirty="0"/>
            <a:t>?“</a:t>
          </a:r>
          <a:endParaRPr lang="en-US" sz="1400" kern="1200" dirty="0"/>
        </a:p>
      </dsp:txBody>
      <dsp:txXfrm>
        <a:off x="666954" y="911951"/>
        <a:ext cx="6521854" cy="708882"/>
      </dsp:txXfrm>
    </dsp:sp>
    <dsp:sp modelId="{B3B55799-6CC2-6049-9AE4-D0BB2569D4FC}">
      <dsp:nvSpPr>
        <dsp:cNvPr id="0" name=""/>
        <dsp:cNvSpPr/>
      </dsp:nvSpPr>
      <dsp:spPr>
        <a:xfrm>
          <a:off x="1280175" y="1779795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/>
            <a:t>Предоставяне на научно обоснована информация </a:t>
          </a:r>
          <a:r>
            <a:rPr lang="bg-BG" sz="1400" kern="1200" dirty="0"/>
            <a:t>– Обяснение на рисковете, без да се използват заплашителни тактики.</a:t>
          </a:r>
          <a:endParaRPr lang="en-US" sz="1400" kern="1200" dirty="0"/>
        </a:p>
      </dsp:txBody>
      <dsp:txXfrm>
        <a:off x="1302229" y="1801849"/>
        <a:ext cx="6531479" cy="708882"/>
      </dsp:txXfrm>
    </dsp:sp>
    <dsp:sp modelId="{53DF3C56-D72C-2B41-8490-4DCB5010AA5A}">
      <dsp:nvSpPr>
        <dsp:cNvPr id="0" name=""/>
        <dsp:cNvSpPr/>
      </dsp:nvSpPr>
      <dsp:spPr>
        <a:xfrm>
          <a:off x="1925076" y="2669692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/>
            <a:t>Предлагане на алтернативи и подкрепа </a:t>
          </a:r>
          <a:r>
            <a:rPr lang="bg-BG" sz="1400" kern="1200" dirty="0"/>
            <a:t>– Помощ за справяне със социалния натиск и намиране на здравословни начини за справяне със стреса.</a:t>
          </a:r>
          <a:endParaRPr lang="en-US" sz="1400" kern="1200" dirty="0"/>
        </a:p>
      </dsp:txBody>
      <dsp:txXfrm>
        <a:off x="1947130" y="2691746"/>
        <a:ext cx="6521854" cy="708882"/>
      </dsp:txXfrm>
    </dsp:sp>
    <dsp:sp modelId="{2704DBDB-3DBF-944A-B750-3E19E361BA07}">
      <dsp:nvSpPr>
        <dsp:cNvPr id="0" name=""/>
        <dsp:cNvSpPr/>
      </dsp:nvSpPr>
      <dsp:spPr>
        <a:xfrm>
          <a:off x="7210862" y="576722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7320987" y="576722"/>
        <a:ext cx="269193" cy="368306"/>
      </dsp:txXfrm>
    </dsp:sp>
    <dsp:sp modelId="{AADB6564-F8C4-1A46-8090-6BCC32D3B162}">
      <dsp:nvSpPr>
        <dsp:cNvPr id="0" name=""/>
        <dsp:cNvSpPr/>
      </dsp:nvSpPr>
      <dsp:spPr>
        <a:xfrm>
          <a:off x="7855763" y="1466619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7965888" y="1466619"/>
        <a:ext cx="269193" cy="368306"/>
      </dsp:txXfrm>
    </dsp:sp>
    <dsp:sp modelId="{DF4C9D66-0A32-014E-A6D8-61532E0ED1A8}">
      <dsp:nvSpPr>
        <dsp:cNvPr id="0" name=""/>
        <dsp:cNvSpPr/>
      </dsp:nvSpPr>
      <dsp:spPr>
        <a:xfrm>
          <a:off x="8491038" y="2356517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8601163" y="2356517"/>
        <a:ext cx="269193" cy="3683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C1740-9A7C-F041-872F-C9854F6C61B1}">
      <dsp:nvSpPr>
        <dsp:cNvPr id="0" name=""/>
        <dsp:cNvSpPr/>
      </dsp:nvSpPr>
      <dsp:spPr>
        <a:xfrm>
          <a:off x="0" y="708948"/>
          <a:ext cx="2707138" cy="1719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54E478-64E7-A14C-9C59-2EE05A1DBBD4}">
      <dsp:nvSpPr>
        <dsp:cNvPr id="0" name=""/>
        <dsp:cNvSpPr/>
      </dsp:nvSpPr>
      <dsp:spPr>
        <a:xfrm>
          <a:off x="300793" y="994701"/>
          <a:ext cx="2707138" cy="1719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/>
            <a:t>Децата, израснали в семейства със зависими членове, са с по-висок риск да развият зависимости.</a:t>
          </a:r>
          <a:endParaRPr lang="en-US" sz="1400" kern="1200"/>
        </a:p>
      </dsp:txBody>
      <dsp:txXfrm>
        <a:off x="351142" y="1045050"/>
        <a:ext cx="2606440" cy="1618335"/>
      </dsp:txXfrm>
    </dsp:sp>
    <dsp:sp modelId="{5E50D469-AD6C-0344-BE4E-01125035632B}">
      <dsp:nvSpPr>
        <dsp:cNvPr id="0" name=""/>
        <dsp:cNvSpPr/>
      </dsp:nvSpPr>
      <dsp:spPr>
        <a:xfrm>
          <a:off x="3308725" y="708948"/>
          <a:ext cx="2707138" cy="1719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E41FF8-DAC9-2147-A687-E89D5DC7561A}">
      <dsp:nvSpPr>
        <dsp:cNvPr id="0" name=""/>
        <dsp:cNvSpPr/>
      </dsp:nvSpPr>
      <dsp:spPr>
        <a:xfrm>
          <a:off x="3609518" y="994701"/>
          <a:ext cx="2707138" cy="1719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/>
            <a:t>Липсата на емоционална подкрепа и комуникация в семейството може да тласне младите хора към търсене на утеха в никотина или други вещества.</a:t>
          </a:r>
          <a:endParaRPr lang="en-US" sz="1400" kern="1200"/>
        </a:p>
      </dsp:txBody>
      <dsp:txXfrm>
        <a:off x="3659867" y="1045050"/>
        <a:ext cx="2606440" cy="1618335"/>
      </dsp:txXfrm>
    </dsp:sp>
    <dsp:sp modelId="{9C73DE0F-E683-A842-A6E5-56C3736DB7BF}">
      <dsp:nvSpPr>
        <dsp:cNvPr id="0" name=""/>
        <dsp:cNvSpPr/>
      </dsp:nvSpPr>
      <dsp:spPr>
        <a:xfrm>
          <a:off x="6617450" y="708948"/>
          <a:ext cx="2707138" cy="1719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7EDDC7-BC17-084D-B161-C9BC7F41FCBE}">
      <dsp:nvSpPr>
        <dsp:cNvPr id="0" name=""/>
        <dsp:cNvSpPr/>
      </dsp:nvSpPr>
      <dsp:spPr>
        <a:xfrm>
          <a:off x="6918244" y="994701"/>
          <a:ext cx="2707138" cy="1719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/>
            <a:t>Авторитарният или прекалено либералният стил на </a:t>
          </a:r>
          <a:r>
            <a:rPr lang="bg-BG" sz="1400" kern="1200" dirty="0" err="1"/>
            <a:t>родителство</a:t>
          </a:r>
          <a:r>
            <a:rPr lang="bg-BG" sz="1400" kern="1200" dirty="0"/>
            <a:t> също може да повлияе върху склонността към зависимости.</a:t>
          </a:r>
          <a:endParaRPr lang="en-US" sz="1400" kern="1200" dirty="0"/>
        </a:p>
      </dsp:txBody>
      <dsp:txXfrm>
        <a:off x="6968593" y="1045050"/>
        <a:ext cx="2606440" cy="16183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9CFAD-5151-B741-AB42-B7704D6EF59F}">
      <dsp:nvSpPr>
        <dsp:cNvPr id="0" name=""/>
        <dsp:cNvSpPr/>
      </dsp:nvSpPr>
      <dsp:spPr>
        <a:xfrm>
          <a:off x="0" y="342630"/>
          <a:ext cx="6391275" cy="2753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6034" tIns="395732" rIns="49603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i="0" kern="1200"/>
            <a:t>Хронични белодробни заболявания, бронхит и намалена белодробна функция.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i="0" kern="1200"/>
            <a:t>Повишен риск от сърдечно-съдови заболявания.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i="0" kern="1200"/>
            <a:t>Потенциални репродуктивни проблеми при продължителна употреба.</a:t>
          </a:r>
          <a:r>
            <a:rPr lang="bg-BG" sz="1900" kern="1200"/>
            <a:t/>
          </a:r>
          <a:br>
            <a:rPr lang="bg-BG" sz="1900" kern="1200"/>
          </a:br>
          <a:endParaRPr lang="en-US" sz="1900" kern="1200"/>
        </a:p>
      </dsp:txBody>
      <dsp:txXfrm>
        <a:off x="0" y="342630"/>
        <a:ext cx="6391275" cy="2753100"/>
      </dsp:txXfrm>
    </dsp:sp>
    <dsp:sp modelId="{DD574920-B0F8-984C-83F7-781E9A32EEFF}">
      <dsp:nvSpPr>
        <dsp:cNvPr id="0" name=""/>
        <dsp:cNvSpPr/>
      </dsp:nvSpPr>
      <dsp:spPr>
        <a:xfrm>
          <a:off x="319563" y="62190"/>
          <a:ext cx="4473892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102" tIns="0" rIns="16910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/>
            <a:t>Физически последици</a:t>
          </a:r>
          <a:endParaRPr lang="en-US" sz="1900" kern="1200"/>
        </a:p>
      </dsp:txBody>
      <dsp:txXfrm>
        <a:off x="346943" y="89570"/>
        <a:ext cx="4419132" cy="506120"/>
      </dsp:txXfrm>
    </dsp:sp>
    <dsp:sp modelId="{E83A03E6-7407-4F43-86C7-9A608321535A}">
      <dsp:nvSpPr>
        <dsp:cNvPr id="0" name=""/>
        <dsp:cNvSpPr/>
      </dsp:nvSpPr>
      <dsp:spPr>
        <a:xfrm>
          <a:off x="0" y="3478771"/>
          <a:ext cx="6391275" cy="1705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5721"/>
              <a:satOff val="90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6034" tIns="395732" rIns="49603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i="0" kern="1200"/>
            <a:t>Повишен риск от тревожност и депресия.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i="0" kern="1200"/>
            <a:t>Проблеми с паметта и концентрацията.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i="0" kern="1200" dirty="0"/>
            <a:t>Социална изолация, свързана с </a:t>
          </a:r>
          <a:r>
            <a:rPr lang="bg-BG" sz="1900" i="0" kern="1200" dirty="0" smtClean="0"/>
            <a:t>пристрастяването.</a:t>
          </a:r>
          <a:endParaRPr lang="en-US" sz="1900" kern="1200" dirty="0"/>
        </a:p>
      </dsp:txBody>
      <dsp:txXfrm>
        <a:off x="0" y="3478771"/>
        <a:ext cx="6391275" cy="1705725"/>
      </dsp:txXfrm>
    </dsp:sp>
    <dsp:sp modelId="{DD403254-DB17-A44B-B608-C5E2846ECEA9}">
      <dsp:nvSpPr>
        <dsp:cNvPr id="0" name=""/>
        <dsp:cNvSpPr/>
      </dsp:nvSpPr>
      <dsp:spPr>
        <a:xfrm>
          <a:off x="319563" y="3198331"/>
          <a:ext cx="4473892" cy="560880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102" tIns="0" rIns="16910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/>
            <a:t>Психически последици</a:t>
          </a:r>
          <a:endParaRPr lang="en-US" sz="1900" kern="1200"/>
        </a:p>
      </dsp:txBody>
      <dsp:txXfrm>
        <a:off x="346943" y="3225711"/>
        <a:ext cx="4419132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71D68-FCE4-814B-B332-005DCB512445}">
      <dsp:nvSpPr>
        <dsp:cNvPr id="0" name=""/>
        <dsp:cNvSpPr/>
      </dsp:nvSpPr>
      <dsp:spPr>
        <a:xfrm>
          <a:off x="0" y="33098"/>
          <a:ext cx="6391275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/>
            <a:t>Какво ги прави пристрастяващи?</a:t>
          </a:r>
          <a:endParaRPr lang="en-US" sz="2100" kern="1200"/>
        </a:p>
      </dsp:txBody>
      <dsp:txXfrm>
        <a:off x="24588" y="57686"/>
        <a:ext cx="6342099" cy="454509"/>
      </dsp:txXfrm>
    </dsp:sp>
    <dsp:sp modelId="{FBDA38E2-D05E-9546-BD28-7307975E2F0A}">
      <dsp:nvSpPr>
        <dsp:cNvPr id="0" name=""/>
        <dsp:cNvSpPr/>
      </dsp:nvSpPr>
      <dsp:spPr>
        <a:xfrm>
          <a:off x="0" y="536783"/>
          <a:ext cx="6391275" cy="243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600" i="0" kern="1200"/>
            <a:t>Вещества като никотин и </a:t>
          </a:r>
          <a:r>
            <a:rPr lang="en-GB" sz="1600" i="0" kern="1200"/>
            <a:t>THC </a:t>
          </a:r>
          <a:r>
            <a:rPr lang="bg-BG" sz="1600" i="0" kern="1200"/>
            <a:t>директно въздействат на допаминовата система, създавайки силно усещане за удоволствие.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600" i="0" kern="1200"/>
            <a:t>С течение на времето мозъкът намалява естественото производство на допамин, което води до зависимост и абстинентни симптоми.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600" i="0" kern="1200"/>
            <a:t>Физическите симптоми на зависимост включват тревожност, раздразнителност, главоболие и силен глад за веществото.</a:t>
          </a:r>
          <a:r>
            <a:rPr lang="bg-BG" sz="1600" kern="1200"/>
            <a:t/>
          </a:r>
          <a:br>
            <a:rPr lang="bg-BG" sz="1600" kern="1200"/>
          </a:br>
          <a:endParaRPr lang="en-US" sz="1600" kern="1200"/>
        </a:p>
      </dsp:txBody>
      <dsp:txXfrm>
        <a:off x="0" y="536783"/>
        <a:ext cx="6391275" cy="2434320"/>
      </dsp:txXfrm>
    </dsp:sp>
    <dsp:sp modelId="{CF95835A-33DB-324D-91BF-9D5FF6B63A3F}">
      <dsp:nvSpPr>
        <dsp:cNvPr id="0" name=""/>
        <dsp:cNvSpPr/>
      </dsp:nvSpPr>
      <dsp:spPr>
        <a:xfrm>
          <a:off x="0" y="2971103"/>
          <a:ext cx="6391275" cy="503685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/>
            <a:t>Как може да се влияе?</a:t>
          </a:r>
          <a:endParaRPr lang="en-US" sz="2100" kern="1200"/>
        </a:p>
      </dsp:txBody>
      <dsp:txXfrm>
        <a:off x="24588" y="2995691"/>
        <a:ext cx="6342099" cy="454509"/>
      </dsp:txXfrm>
    </dsp:sp>
    <dsp:sp modelId="{DCB12532-5951-DB4B-9C5E-1C9A2F8EA405}">
      <dsp:nvSpPr>
        <dsp:cNvPr id="0" name=""/>
        <dsp:cNvSpPr/>
      </dsp:nvSpPr>
      <dsp:spPr>
        <a:xfrm>
          <a:off x="0" y="3474788"/>
          <a:ext cx="6391275" cy="173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600" i="0" kern="1200"/>
            <a:t>Обучения за въздействието на веществата върху мозъка – разясняване на дългосрочните ефекти, като влошаване на паметта и концентрацията.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600" i="0" kern="1200"/>
            <a:t>Социална подкрепа – изграждане на връзки с позитивни ролеви модели.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600" i="0" kern="1200"/>
            <a:t>Стрес-мениджмънт техники – упражнения за релаксация и заместващи поведения.</a:t>
          </a:r>
          <a:endParaRPr lang="en-US" sz="1600" kern="1200"/>
        </a:p>
      </dsp:txBody>
      <dsp:txXfrm>
        <a:off x="0" y="3474788"/>
        <a:ext cx="6391275" cy="17388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FB69D-BD56-FA4E-A5D2-3537D029E3FE}">
      <dsp:nvSpPr>
        <dsp:cNvPr id="0" name=""/>
        <dsp:cNvSpPr/>
      </dsp:nvSpPr>
      <dsp:spPr>
        <a:xfrm>
          <a:off x="0" y="653"/>
          <a:ext cx="6391275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b="1" i="0" kern="1200"/>
            <a:t>Какво ги прави пристрастяващи?</a:t>
          </a:r>
          <a:endParaRPr lang="en-US" sz="2300" kern="1200"/>
        </a:p>
      </dsp:txBody>
      <dsp:txXfrm>
        <a:off x="26930" y="27583"/>
        <a:ext cx="6337415" cy="497795"/>
      </dsp:txXfrm>
    </dsp:sp>
    <dsp:sp modelId="{02B47A5E-FE7F-EE45-A40D-DBF01A92EE84}">
      <dsp:nvSpPr>
        <dsp:cNvPr id="0" name=""/>
        <dsp:cNvSpPr/>
      </dsp:nvSpPr>
      <dsp:spPr>
        <a:xfrm>
          <a:off x="0" y="552308"/>
          <a:ext cx="6391275" cy="2190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800" b="0" i="0" kern="1200"/>
            <a:t>Алгоритми, нотификации и интерактивност стимулират постоянното ангажиране.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800" b="0" i="0" kern="1200"/>
            <a:t>Платформите са проектирани да задържат вниманието, предлагайки незабавно удовлетворение.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800" b="0" i="0" kern="1200"/>
            <a:t>Честото използване води до допаминови скокове, подобно на химичните зависимости.</a:t>
          </a:r>
          <a:br>
            <a:rPr lang="bg-BG" sz="1800" b="0" i="0" kern="1200"/>
          </a:br>
          <a:endParaRPr lang="en-US" sz="1800" kern="1200"/>
        </a:p>
      </dsp:txBody>
      <dsp:txXfrm>
        <a:off x="0" y="552308"/>
        <a:ext cx="6391275" cy="2190060"/>
      </dsp:txXfrm>
    </dsp:sp>
    <dsp:sp modelId="{FD356F3D-75E5-7949-A598-11BC6D5D71B0}">
      <dsp:nvSpPr>
        <dsp:cNvPr id="0" name=""/>
        <dsp:cNvSpPr/>
      </dsp:nvSpPr>
      <dsp:spPr>
        <a:xfrm>
          <a:off x="0" y="2742368"/>
          <a:ext cx="6391275" cy="551655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b="1" i="0" kern="1200"/>
            <a:t>Как може да се влияе?</a:t>
          </a:r>
          <a:endParaRPr lang="en-US" sz="2300" kern="1200"/>
        </a:p>
      </dsp:txBody>
      <dsp:txXfrm>
        <a:off x="26930" y="2769298"/>
        <a:ext cx="6337415" cy="497795"/>
      </dsp:txXfrm>
    </dsp:sp>
    <dsp:sp modelId="{A07E77E2-9EE8-D94A-A69F-C3EB43BA3D88}">
      <dsp:nvSpPr>
        <dsp:cNvPr id="0" name=""/>
        <dsp:cNvSpPr/>
      </dsp:nvSpPr>
      <dsp:spPr>
        <a:xfrm>
          <a:off x="0" y="3294023"/>
          <a:ext cx="6391275" cy="195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800" b="1" i="0" kern="1200"/>
            <a:t>Саморегулация и дигитална хигиена </a:t>
          </a:r>
          <a:r>
            <a:rPr lang="bg-BG" sz="1800" b="0" i="0" kern="1200"/>
            <a:t>– изграждане на осъзнато използване на технологиите.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800" b="1" i="0" kern="1200"/>
            <a:t>Критично мислене </a:t>
          </a:r>
          <a:r>
            <a:rPr lang="bg-BG" sz="1800" b="0" i="0" kern="1200"/>
            <a:t>– разпознаване на механизми за привличане на внимание.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g-BG" sz="1800" b="1" i="0" kern="1200" dirty="0"/>
            <a:t>Алтернативни занимания </a:t>
          </a:r>
          <a:r>
            <a:rPr lang="bg-BG" sz="1800" b="0" i="0" kern="1200" dirty="0"/>
            <a:t>– насърчаване на спорт, хобита и социални контакти.</a:t>
          </a:r>
          <a:endParaRPr lang="en-US" sz="1800" kern="1200" dirty="0"/>
        </a:p>
      </dsp:txBody>
      <dsp:txXfrm>
        <a:off x="0" y="3294023"/>
        <a:ext cx="6391275" cy="19520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2E1DE-6974-A045-AC04-7C5287FE677D}">
      <dsp:nvSpPr>
        <dsp:cNvPr id="0" name=""/>
        <dsp:cNvSpPr/>
      </dsp:nvSpPr>
      <dsp:spPr>
        <a:xfrm>
          <a:off x="46" y="25387"/>
          <a:ext cx="4497798" cy="81571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/>
            <a:t>Развитие на офлайн интереси</a:t>
          </a:r>
          <a:endParaRPr lang="en-US" sz="2200" kern="1200" dirty="0"/>
        </a:p>
      </dsp:txBody>
      <dsp:txXfrm>
        <a:off x="46" y="25387"/>
        <a:ext cx="4497798" cy="815712"/>
      </dsp:txXfrm>
    </dsp:sp>
    <dsp:sp modelId="{F9536E8F-E211-D843-91F9-ED01C4F901A9}">
      <dsp:nvSpPr>
        <dsp:cNvPr id="0" name=""/>
        <dsp:cNvSpPr/>
      </dsp:nvSpPr>
      <dsp:spPr>
        <a:xfrm>
          <a:off x="46" y="841099"/>
          <a:ext cx="4497798" cy="255619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i="0" kern="1200" dirty="0"/>
            <a:t>Алтернативни активности като спорт, музика, социални взаимодействия.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i="0" kern="1200" dirty="0"/>
            <a:t>Повече физически игри и социални срещи.</a:t>
          </a:r>
          <a:endParaRPr lang="en-US" sz="2200" kern="1200" dirty="0"/>
        </a:p>
      </dsp:txBody>
      <dsp:txXfrm>
        <a:off x="46" y="841099"/>
        <a:ext cx="4497798" cy="2556195"/>
      </dsp:txXfrm>
    </dsp:sp>
    <dsp:sp modelId="{AF40D642-FD1C-1644-B20D-5F22777C1262}">
      <dsp:nvSpPr>
        <dsp:cNvPr id="0" name=""/>
        <dsp:cNvSpPr/>
      </dsp:nvSpPr>
      <dsp:spPr>
        <a:xfrm>
          <a:off x="5127537" y="25387"/>
          <a:ext cx="4497798" cy="81571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/>
            <a:t>Родителски модел и комуникация</a:t>
          </a:r>
          <a:endParaRPr lang="en-US" sz="2200" kern="1200" dirty="0"/>
        </a:p>
      </dsp:txBody>
      <dsp:txXfrm>
        <a:off x="5127537" y="25387"/>
        <a:ext cx="4497798" cy="815712"/>
      </dsp:txXfrm>
    </dsp:sp>
    <dsp:sp modelId="{84559528-CFD1-D446-BC07-7B25BF8099FB}">
      <dsp:nvSpPr>
        <dsp:cNvPr id="0" name=""/>
        <dsp:cNvSpPr/>
      </dsp:nvSpPr>
      <dsp:spPr>
        <a:xfrm>
          <a:off x="5127537" y="841099"/>
          <a:ext cx="4497798" cy="255619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i="0" kern="1200"/>
            <a:t>Родителите също трябва да демонстрират здравословно отношение към технологиите.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i="0" kern="1200" dirty="0"/>
            <a:t>Семейни дискусии за реалността на социалните медии.</a:t>
          </a:r>
          <a:endParaRPr lang="en-US" sz="2200" kern="1200" dirty="0"/>
        </a:p>
      </dsp:txBody>
      <dsp:txXfrm>
        <a:off x="5127537" y="841099"/>
        <a:ext cx="4497798" cy="2556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49735-74CA-DD44-815B-68CE245E8E3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52141-A448-464A-859F-50702E445EC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1094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D0220-C313-49FA-976D-5E61E68CF6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30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7480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5607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33475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60532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4008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55709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2367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80656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7583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1845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8698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41961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7037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1202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185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248210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5292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301EC0E-C1A6-3C4B-A202-BAAA330B0CF3}" type="datetimeFigureOut">
              <a:rPr lang="x-none" smtClean="0"/>
              <a:t>14.4.2025 г.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x-non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01A7E24-CDDD-624D-9F6C-7DAAB5D7AA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9288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66" r:id="rId2"/>
    <p:sldLayoutId id="2147484267" r:id="rId3"/>
    <p:sldLayoutId id="2147484268" r:id="rId4"/>
    <p:sldLayoutId id="2147484269" r:id="rId5"/>
    <p:sldLayoutId id="2147484270" r:id="rId6"/>
    <p:sldLayoutId id="2147484271" r:id="rId7"/>
    <p:sldLayoutId id="2147484272" r:id="rId8"/>
    <p:sldLayoutId id="2147484273" r:id="rId9"/>
    <p:sldLayoutId id="2147484274" r:id="rId10"/>
    <p:sldLayoutId id="2147484275" r:id="rId11"/>
    <p:sldLayoutId id="2147484276" r:id="rId12"/>
    <p:sldLayoutId id="2147484277" r:id="rId13"/>
    <p:sldLayoutId id="2147484278" r:id="rId14"/>
    <p:sldLayoutId id="2147484279" r:id="rId15"/>
    <p:sldLayoutId id="2147484280" r:id="rId16"/>
    <p:sldLayoutId id="21474842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301928-81E0-FA6C-B158-2F393933F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bg-BG" sz="7200" b="1" dirty="0"/>
              <a:t>ПРЕВЕНЦИЯ НА ВЕЙПИНГ И УПОТРЕБАТА НА НАРКОТИЧНИ ВЕЩЕСТВА</a:t>
            </a:r>
            <a:endParaRPr lang="x-none" sz="7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42BE2BC-F47B-12A6-EEC1-A59E25D04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3933" y="4233672"/>
            <a:ext cx="8144134" cy="1145829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bg-BG" sz="1600" dirty="0"/>
              <a:t>РУСЕ – 2025 г.</a:t>
            </a:r>
          </a:p>
          <a:p>
            <a:pPr algn="ctr"/>
            <a:r>
              <a:rPr lang="bg-BG" sz="1600" dirty="0"/>
              <a:t>ПГИУ „ЕЛИАС КАНЕТИ“</a:t>
            </a:r>
            <a:endParaRPr lang="x-none" sz="1600" dirty="0"/>
          </a:p>
        </p:txBody>
      </p:sp>
    </p:spTree>
    <p:extLst>
      <p:ext uri="{BB962C8B-B14F-4D97-AF65-F5344CB8AC3E}">
        <p14:creationId xmlns:p14="http://schemas.microsoft.com/office/powerpoint/2010/main" val="31948165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B219AE65-9B94-44EA-BEF3-EF4BFA169C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F0C81A57-9CD5-461B-8FFE-4A8CB6CFBE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rgbClr val="0D0D0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xmlns="" id="{3086C462-37F4-494D-8292-CCB95221CC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xmlns="" id="{2C7D2D64-353F-4802-AA48-A70CE6020B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30A6328F-CAA3-4052-BF4C-14BD47706E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55481"/>
            <a:ext cx="9383953" cy="898674"/>
          </a:xfrm>
        </p:spPr>
        <p:txBody>
          <a:bodyPr anchor="b">
            <a:normAutofit/>
          </a:bodyPr>
          <a:lstStyle/>
          <a:p>
            <a:r>
              <a:rPr lang="bg-BG" sz="33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Психологически фактори на зависимостта</a:t>
            </a:r>
            <a:endParaRPr lang="x-none" sz="3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079173"/>
            <a:ext cx="9383953" cy="411176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bg-BG" sz="200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Зависимостите често са свързани с вътрешни психологически процеси като стрес, тревожност, самочувствие и </a:t>
            </a:r>
            <a:r>
              <a:rPr lang="bg-BG" sz="200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копинг</a:t>
            </a:r>
            <a:r>
              <a:rPr lang="bg-BG" sz="200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механизми.</a:t>
            </a:r>
          </a:p>
          <a:p>
            <a:pPr marL="0" indent="0">
              <a:buNone/>
            </a:pPr>
            <a:r>
              <a:rPr lang="bg-BG" sz="200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Личностни характеристики и зависимости: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b="1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Импулсивност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– хората с по-слабо развит самоконтрол са по-склонни да търсят незабавни удоволствия.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b="1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Ниско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bg-BG" sz="1800" b="1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самочувствие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– младите хора с ниско самочувствие могат да използват </a:t>
            </a:r>
            <a:r>
              <a:rPr lang="bg-BG" sz="1800" i="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вейпове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или наркотици като начин да се впишат в социална група.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b="1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Търсене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bg-BG" sz="1800" b="1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на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bg-BG" sz="1800" b="1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нови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bg-BG" sz="1800" b="1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усещания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– някои личности са по-склонни да поемат рискове и да търсят нови стимули, което ги прави по-уязвими към зависимости</a:t>
            </a:r>
            <a:r>
              <a:rPr lang="bg-BG" sz="1800" i="0" dirty="0" smtClean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.</a:t>
            </a:r>
          </a:p>
          <a:p>
            <a:pPr marL="457200" lvl="1" indent="0" algn="r">
              <a:buNone/>
            </a:pPr>
            <a:r>
              <a:rPr lang="bg-BG" sz="1200" dirty="0" smtClean="0">
                <a:solidFill>
                  <a:schemeClr val="tx1"/>
                </a:solidFill>
                <a:latin typeface="Helvetica Neue" panose="02000503000000020004" pitchFamily="2" charset="0"/>
              </a:rPr>
              <a:t>10</a:t>
            </a:r>
            <a:endParaRPr lang="bg-BG" sz="1200" i="0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787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314C310-850D-4491-AA52-C75BEA68B6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C3799-3F52-48CE-85CC-83AED368EB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F3FC2939-BF10-4CBC-904B-74A17D4B9C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266B6D5D-11B6-40A6-9CEF-F0B0D104C5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bg-BG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Социални фактори на зависимостите</a:t>
            </a:r>
            <a:endParaRPr lang="x-none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89E20C7-BB50-4317-93C7-90C8ED80B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6111280" cy="4850556"/>
          </a:xfrm>
        </p:spPr>
        <p:txBody>
          <a:bodyPr anchor="ctr">
            <a:normAutofit lnSpcReduction="10000"/>
          </a:bodyPr>
          <a:lstStyle/>
          <a:p>
            <a:r>
              <a:rPr lang="bg-BG" sz="200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Обкръжението, в което расте и се развива един млад човек, играе съществена роля в изграждането на навици, включително тези, свързани със зависимости.</a:t>
            </a:r>
            <a:br>
              <a:rPr lang="bg-BG" sz="200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</a:br>
            <a:endParaRPr lang="bg-BG" sz="2000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  <a:p>
            <a:r>
              <a:rPr lang="bg-BG" sz="200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Влияние на връстниците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Социалният натиск е един от най-силните фактори за употребата на </a:t>
            </a:r>
            <a:r>
              <a:rPr lang="bg-BG" sz="1800" i="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вейпове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и други вещества сред подрастващите.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Желанието за принадлежност към дадена група може да надделее над рационалното мислене.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Онлайн социалните мрежи допълнително засилват този натиск чрез тенденции, предизвикателства и рекламиране на вредни навици.</a:t>
            </a:r>
          </a:p>
        </p:txBody>
      </p:sp>
    </p:spTree>
    <p:extLst>
      <p:ext uri="{BB962C8B-B14F-4D97-AF65-F5344CB8AC3E}">
        <p14:creationId xmlns:p14="http://schemas.microsoft.com/office/powerpoint/2010/main" val="1291054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616343"/>
            <a:ext cx="8761413" cy="706964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Роля на семейството</a:t>
            </a:r>
            <a:endParaRPr lang="x-none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520884F-72F7-76BB-23F1-9BF317DEB2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342157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937631" y="5990492"/>
            <a:ext cx="515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12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91838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1109B5D-BC35-4376-98A2-F53B03E4E1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xmlns="" id="{94D90C11-98A3-40E3-B04C-A3025D645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0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3B28FB1-97C9-4A9E-A45B-356508C2C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410" y="1449324"/>
            <a:ext cx="10224202" cy="439164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sz="24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Ранните преживявания играят ключова роля във формирането на личността и механизмите за справяне със стреса.</a:t>
            </a:r>
          </a:p>
          <a:p>
            <a:pPr marL="0" indent="0">
              <a:lnSpc>
                <a:spcPct val="110000"/>
              </a:lnSpc>
              <a:buNone/>
            </a:pPr>
            <a:endParaRPr lang="bg-BG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bg-BG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Емоционално насилие и зависимост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Постоянната критика, обиди, манипулация могат да разрушат самочувствието и да създадат усещане за недостатъчност.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За да потиснат болката, някои млади хора започват да използват вещества, които заместват липсата на любов и приемане.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1800" i="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Вейпингът</a:t>
            </a:r>
            <a:r>
              <a:rPr lang="bg-BG" sz="18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и други зависимости се възприемат като начин да получат признание в социална среда.</a:t>
            </a:r>
            <a:endParaRPr lang="bg-BG" sz="1800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190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1109B5D-BC35-4376-98A2-F53B03E4E1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xmlns="" id="{94D90C11-98A3-40E3-B04C-A3025D645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0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3B28FB1-97C9-4A9E-A45B-356508C2C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410" y="1449324"/>
            <a:ext cx="10224202" cy="439164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sz="24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Ранните преживявания играят ключова роля във формирането на личността и механизмите за справяне със стреса.</a:t>
            </a:r>
          </a:p>
          <a:p>
            <a:pPr marL="0" indent="0">
              <a:lnSpc>
                <a:spcPct val="110000"/>
              </a:lnSpc>
              <a:buNone/>
            </a:pPr>
            <a:endParaRPr lang="bg-BG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bg-BG" b="1" dirty="0">
                <a:effectLst/>
                <a:latin typeface="Helvetica Neue" panose="02000503000000020004" pitchFamily="2" charset="0"/>
              </a:rPr>
              <a:t>Липса на внимание и емоционално пренебрегване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Децата, които не получават достатъчно емоционална подкрепа, търсят начини да се „самоуспокоят“.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Никотинът и другите вещества създават временно усещане за комфорт, което може да прерасне в зависимост.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Липсата на родителско присъствие води до липса на изградени здравословни механизми за справяне със стреса.</a:t>
            </a:r>
          </a:p>
        </p:txBody>
      </p:sp>
    </p:spTree>
    <p:extLst>
      <p:ext uri="{BB962C8B-B14F-4D97-AF65-F5344CB8AC3E}">
        <p14:creationId xmlns:p14="http://schemas.microsoft.com/office/powerpoint/2010/main" val="2200583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1109B5D-BC35-4376-98A2-F53B03E4E1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xmlns="" id="{94D90C11-98A3-40E3-B04C-A3025D645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0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3B28FB1-97C9-4A9E-A45B-356508C2C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410" y="1449324"/>
            <a:ext cx="10224202" cy="439164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sz="24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Ранните преживявания играят ключова роля във формирането на личността и механизмите за справяне със стреса.</a:t>
            </a:r>
          </a:p>
          <a:p>
            <a:pPr marL="0" indent="0">
              <a:lnSpc>
                <a:spcPct val="110000"/>
              </a:lnSpc>
              <a:buNone/>
            </a:pPr>
            <a:endParaRPr lang="bg-BG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bg-BG" b="1" dirty="0">
                <a:effectLst/>
                <a:latin typeface="Helvetica Neue" panose="02000503000000020004" pitchFamily="2" charset="0"/>
              </a:rPr>
              <a:t>Травматични събития в детството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Развод, загуба на близък човек, физическо насилие или сексуално насилие могат да доведат до посттравматичен стрес, който увеличава риска от зависимост.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Ако детето не получи подкрепа, то може да използва </a:t>
            </a:r>
            <a:r>
              <a:rPr lang="bg-BG" i="0" dirty="0" err="1">
                <a:effectLst/>
                <a:latin typeface="Helvetica Neue" panose="02000503000000020004" pitchFamily="2" charset="0"/>
              </a:rPr>
              <a:t>вейпинг</a:t>
            </a:r>
            <a:r>
              <a:rPr lang="bg-BG" i="0" dirty="0">
                <a:effectLst/>
                <a:latin typeface="Helvetica Neue" panose="02000503000000020004" pitchFamily="2" charset="0"/>
              </a:rPr>
              <a:t> или други вредни навици като форма на </a:t>
            </a:r>
            <a:r>
              <a:rPr lang="bg-BG" i="0" dirty="0" err="1">
                <a:effectLst/>
                <a:latin typeface="Helvetica Neue" panose="02000503000000020004" pitchFamily="2" charset="0"/>
              </a:rPr>
              <a:t>самонаказание</a:t>
            </a:r>
            <a:r>
              <a:rPr lang="bg-BG" i="0" dirty="0">
                <a:effectLst/>
                <a:latin typeface="Helvetica Neue" panose="02000503000000020004" pitchFamily="2" charset="0"/>
              </a:rPr>
              <a:t> или бягство от реалността.</a:t>
            </a:r>
          </a:p>
        </p:txBody>
      </p:sp>
    </p:spTree>
    <p:extLst>
      <p:ext uri="{BB962C8B-B14F-4D97-AF65-F5344CB8AC3E}">
        <p14:creationId xmlns:p14="http://schemas.microsoft.com/office/powerpoint/2010/main" val="825846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8">
            <a:extLst>
              <a:ext uri="{FF2B5EF4-FFF2-40B4-BE49-F238E27FC236}">
                <a16:creationId xmlns:a16="http://schemas.microsoft.com/office/drawing/2014/main" xmlns="" id="{08BCF048-8940-4354-B9EC-5AD74E283C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024C14A-78BD-44B0-82BE-6A0D0A2706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809F3D29-EDB1-4F1C-A0E0-36F28CE171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5282F4AB-C7B8-4A86-9927-AA106AA27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0B26874-5AFA-4D1E-94A9-53AF9790D7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A1DA6C95-40F8-4305-89F6-17F6167C0B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A2FA2D29-AEEE-4FFA-B233-94FBE84C9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6DA5143E-FA8E-4EC1-99F7-35AE5AD4E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367" y="1012126"/>
            <a:ext cx="3394292" cy="4833745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EBEBEB"/>
                </a:solidFill>
                <a:effectLst/>
                <a:latin typeface="Helvetica Neue" panose="02000503000000020004" pitchFamily="2" charset="0"/>
              </a:rPr>
              <a:t>Дългосрочни последици за физическото и психичното здраве</a:t>
            </a:r>
            <a:endParaRPr lang="x-none" dirty="0">
              <a:solidFill>
                <a:srgbClr val="EBEBEB"/>
              </a:solidFill>
            </a:endParaRPr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xmlns="" id="{CC28BCC9-4093-4FD5-83EB-7EC297F513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xmlns="" id="{3953C917-7657-F472-D8B9-73EBFEA13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543190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80712" y="5697415"/>
            <a:ext cx="602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002892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C0F5DA-B59F-4F13-8BB8-FFD8F2C572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9CEA1DEC-CC9E-4776-9E08-048A15BFA6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9CE399CF-F4B8-4832-A8CB-B93F6B1EF4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xmlns="" id="{1F23E73A-FDC8-462C-83C1-3AA896144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bg-BG" sz="3200" dirty="0">
                <a:solidFill>
                  <a:srgbClr val="EBEBEB"/>
                </a:solidFill>
                <a:effectLst/>
                <a:latin typeface="Helvetica Neue" panose="02000503000000020004" pitchFamily="2" charset="0"/>
              </a:rPr>
              <a:t>Защитни фактори – как подкрепящата среда може да предотврати зависимостите?</a:t>
            </a:r>
            <a:endParaRPr lang="x-none" sz="3200" dirty="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6670104" cy="5954325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bg-BG" dirty="0">
                <a:effectLst/>
                <a:latin typeface="Helvetica Neue" panose="02000503000000020004" pitchFamily="2" charset="0"/>
              </a:rPr>
              <a:t>Травмата не води автоматично до зависимост – подкрепящата социална среда може да помогне на човек да развие здравословни стратегии за справяне.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bg-BG" b="1" dirty="0">
                <a:effectLst/>
                <a:latin typeface="Helvetica Neue" panose="02000503000000020004" pitchFamily="2" charset="0"/>
              </a:rPr>
              <a:t>Ролята на семейството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bg-BG" sz="1800" i="0" dirty="0">
                <a:effectLst/>
                <a:latin typeface="Helvetica Neue" panose="02000503000000020004" pitchFamily="2" charset="0"/>
              </a:rPr>
              <a:t>Стабилните и емоционално достъпни родители са най-добрият защитен фактор срещу зависимости.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bg-BG" sz="1800" i="0" dirty="0">
                <a:effectLst/>
                <a:latin typeface="Helvetica Neue" panose="02000503000000020004" pitchFamily="2" charset="0"/>
              </a:rPr>
              <a:t>Откритото общуване и подкрепата дават на децата чувство за сигурност и намаляват нуждата от търсене на утеха във вредни навици.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bg-BG" sz="1800" i="0" dirty="0">
                <a:effectLst/>
                <a:latin typeface="Helvetica Neue" panose="02000503000000020004" pitchFamily="2" charset="0"/>
              </a:rPr>
              <a:t>Родителите трябва да бъдат информирани за зависимостите и да водят честни разговори с децата си.</a:t>
            </a:r>
          </a:p>
        </p:txBody>
      </p:sp>
    </p:spTree>
    <p:extLst>
      <p:ext uri="{BB962C8B-B14F-4D97-AF65-F5344CB8AC3E}">
        <p14:creationId xmlns:p14="http://schemas.microsoft.com/office/powerpoint/2010/main" val="22906481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219AE65-9B94-44EA-BEF3-EF4BFA169C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FD9464E-E5B9-40C0-B738-67C266F517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solidFill>
            <a:srgbClr val="4040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CCD7EA2-2557-4E49-9B59-9C028EF186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6" y="473746"/>
            <a:ext cx="4168684" cy="5902828"/>
          </a:xfrm>
          <a:prstGeom prst="rect">
            <a:avLst/>
          </a:prstGeom>
          <a:solidFill>
            <a:srgbClr val="2626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388" y="1175809"/>
            <a:ext cx="2887298" cy="4506382"/>
          </a:xfrm>
        </p:spPr>
        <p:txBody>
          <a:bodyPr anchor="ctr">
            <a:normAutofit/>
          </a:bodyPr>
          <a:lstStyle/>
          <a:p>
            <a:r>
              <a:rPr lang="bg-BG" sz="3200">
                <a:solidFill>
                  <a:srgbClr val="EBEBEB"/>
                </a:solidFill>
                <a:effectLst/>
                <a:latin typeface="Helvetica Neue" panose="02000503000000020004" pitchFamily="2" charset="0"/>
              </a:rPr>
              <a:t>Методи за работа с млади хора в риск</a:t>
            </a:r>
            <a:endParaRPr lang="x-none" sz="320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088" y="1377298"/>
            <a:ext cx="5879463" cy="430489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bg-BG" b="1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Програми за позитивно поведение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i="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Стимулиране на участие в спорт, изкуства, </a:t>
            </a:r>
            <a:r>
              <a:rPr lang="bg-BG" sz="1800" i="0" dirty="0" err="1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доброволчество</a:t>
            </a:r>
            <a:r>
              <a:rPr lang="bg-BG" sz="1800" i="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 като алтернативи на рисковото поведение.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i="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Изграждане на подкрепяща социална среда чрез групови дейности.</a:t>
            </a:r>
          </a:p>
          <a:p>
            <a:pPr marL="0" indent="0">
              <a:buNone/>
            </a:pPr>
            <a:r>
              <a:rPr lang="bg-BG" b="1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Родителско консултиране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i="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Обучение на родители как да общуват ефективно с децата си.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i="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Развиване на умения за подкрепящо възпитание.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0C81A57-9CD5-461B-8FFE-4A8CB6CFBE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17540" y="473747"/>
            <a:ext cx="685800" cy="59028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6999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08BCF048-8940-4354-B9EC-5AD74E283C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024C14A-78BD-44B0-82BE-6A0D0A2706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809F3D29-EDB1-4F1C-A0E0-36F28CE171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5282F4AB-C7B8-4A86-9927-AA106AA27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0B26874-5AFA-4D1E-94A9-53AF9790D7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A1DA6C95-40F8-4305-89F6-17F6167C0B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A2FA2D29-AEEE-4FFA-B233-94FBE84C9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6DA5143E-FA8E-4EC1-99F7-35AE5AD4E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bg-BG">
                <a:solidFill>
                  <a:srgbClr val="EBEBEB"/>
                </a:solidFill>
                <a:effectLst/>
                <a:latin typeface="Helvetica Neue" panose="02000503000000020004" pitchFamily="2" charset="0"/>
              </a:rPr>
              <a:t>Химични зависимости (вейпинг, наркотици, алкохол)</a:t>
            </a:r>
            <a:endParaRPr lang="x-none">
              <a:solidFill>
                <a:srgbClr val="EBEBEB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C28BCC9-4093-4FD5-83EB-7EC297F513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00DA7B4-5C90-81C0-9D60-6AF752E157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216984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63353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915771E-5C8B-2125-8236-F63D410421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158946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938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08BCF048-8940-4354-B9EC-5AD74E283C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024C14A-78BD-44B0-82BE-6A0D0A2706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809F3D29-EDB1-4F1C-A0E0-36F28CE171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5282F4AB-C7B8-4A86-9927-AA106AA27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0B26874-5AFA-4D1E-94A9-53AF9790D7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A1DA6C95-40F8-4305-89F6-17F6167C0B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A2FA2D29-AEEE-4FFA-B233-94FBE84C9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6DA5143E-FA8E-4EC1-99F7-35AE5AD4E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EBEBEB"/>
                </a:solidFill>
                <a:effectLst/>
                <a:latin typeface="Helvetica Neue" panose="02000503000000020004" pitchFamily="2" charset="0"/>
              </a:rPr>
              <a:t>Нехимични зависимости (екранна зависимост, социални медии, видеоигри)</a:t>
            </a:r>
            <a:endParaRPr lang="x-none">
              <a:solidFill>
                <a:srgbClr val="EBEBEB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C28BCC9-4093-4FD5-83EB-7EC297F513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D305A7D-8E2C-F609-3AED-39643C142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917989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277599" y="5896708"/>
            <a:ext cx="491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20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092179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757363" cy="70696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bg-BG" sz="310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Как да се противодейства на тези механизми?</a:t>
            </a:r>
            <a:endParaRPr lang="x-none" sz="3100" dirty="0">
              <a:solidFill>
                <a:srgbClr val="FFFF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xmlns="" id="{7866FE78-AF64-6129-AC81-5BF21F2F56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804628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8107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B3EF4D6-026A-4D52-B916-967329EE3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587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xmlns="" id="{4DB4846F-6AA5-4DB3-9581-D95F22BD56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21010068">
            <a:off x="8490951" y="17975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D54EC22E-2292-4292-A80B-E81DF64BFB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780041"/>
            <a:ext cx="12192000" cy="5077959"/>
          </a:xfrm>
          <a:custGeom>
            <a:avLst/>
            <a:gdLst>
              <a:gd name="connsiteX0" fmla="*/ 12192000 w 12192000"/>
              <a:gd name="connsiteY0" fmla="*/ 0 h 5077959"/>
              <a:gd name="connsiteX1" fmla="*/ 12192000 w 12192000"/>
              <a:gd name="connsiteY1" fmla="*/ 1972152 h 5077959"/>
              <a:gd name="connsiteX2" fmla="*/ 12192000 w 12192000"/>
              <a:gd name="connsiteY2" fmla="*/ 2361342 h 5077959"/>
              <a:gd name="connsiteX3" fmla="*/ 12192000 w 12192000"/>
              <a:gd name="connsiteY3" fmla="*/ 5077959 h 5077959"/>
              <a:gd name="connsiteX4" fmla="*/ 0 w 12192000"/>
              <a:gd name="connsiteY4" fmla="*/ 5077959 h 5077959"/>
              <a:gd name="connsiteX5" fmla="*/ 0 w 12192000"/>
              <a:gd name="connsiteY5" fmla="*/ 2361342 h 5077959"/>
              <a:gd name="connsiteX6" fmla="*/ 0 w 12192000"/>
              <a:gd name="connsiteY6" fmla="*/ 1972152 h 5077959"/>
              <a:gd name="connsiteX7" fmla="*/ 0 w 12192000"/>
              <a:gd name="connsiteY7" fmla="*/ 12515 h 5077959"/>
              <a:gd name="connsiteX8" fmla="*/ 108623 w 12192000"/>
              <a:gd name="connsiteY8" fmla="*/ 29540 h 5077959"/>
              <a:gd name="connsiteX9" fmla="*/ 300195 w 12192000"/>
              <a:gd name="connsiteY9" fmla="*/ 56163 h 5077959"/>
              <a:gd name="connsiteX10" fmla="*/ 527528 w 12192000"/>
              <a:gd name="connsiteY10" fmla="*/ 88041 h 5077959"/>
              <a:gd name="connsiteX11" fmla="*/ 779127 w 12192000"/>
              <a:gd name="connsiteY11" fmla="*/ 121671 h 5077959"/>
              <a:gd name="connsiteX12" fmla="*/ 1062654 w 12192000"/>
              <a:gd name="connsiteY12" fmla="*/ 157052 h 5077959"/>
              <a:gd name="connsiteX13" fmla="*/ 1371726 w 12192000"/>
              <a:gd name="connsiteY13" fmla="*/ 194535 h 5077959"/>
              <a:gd name="connsiteX14" fmla="*/ 1707616 w 12192000"/>
              <a:gd name="connsiteY14" fmla="*/ 232018 h 5077959"/>
              <a:gd name="connsiteX15" fmla="*/ 2065219 w 12192000"/>
              <a:gd name="connsiteY15" fmla="*/ 270201 h 5077959"/>
              <a:gd name="connsiteX16" fmla="*/ 2450918 w 12192000"/>
              <a:gd name="connsiteY16" fmla="*/ 305583 h 5077959"/>
              <a:gd name="connsiteX17" fmla="*/ 2854496 w 12192000"/>
              <a:gd name="connsiteY17" fmla="*/ 339562 h 5077959"/>
              <a:gd name="connsiteX18" fmla="*/ 3281065 w 12192000"/>
              <a:gd name="connsiteY18" fmla="*/ 370390 h 5077959"/>
              <a:gd name="connsiteX19" fmla="*/ 3725514 w 12192000"/>
              <a:gd name="connsiteY19" fmla="*/ 399815 h 5077959"/>
              <a:gd name="connsiteX20" fmla="*/ 4189119 w 12192000"/>
              <a:gd name="connsiteY20" fmla="*/ 427490 h 5077959"/>
              <a:gd name="connsiteX21" fmla="*/ 4426671 w 12192000"/>
              <a:gd name="connsiteY21" fmla="*/ 437298 h 5077959"/>
              <a:gd name="connsiteX22" fmla="*/ 4669330 w 12192000"/>
              <a:gd name="connsiteY22" fmla="*/ 448158 h 5077959"/>
              <a:gd name="connsiteX23" fmla="*/ 4915819 w 12192000"/>
              <a:gd name="connsiteY23" fmla="*/ 458317 h 5077959"/>
              <a:gd name="connsiteX24" fmla="*/ 5163586 w 12192000"/>
              <a:gd name="connsiteY24" fmla="*/ 464973 h 5077959"/>
              <a:gd name="connsiteX25" fmla="*/ 5416461 w 12192000"/>
              <a:gd name="connsiteY25" fmla="*/ 470928 h 5077959"/>
              <a:gd name="connsiteX26" fmla="*/ 5671892 w 12192000"/>
              <a:gd name="connsiteY26" fmla="*/ 477234 h 5077959"/>
              <a:gd name="connsiteX27" fmla="*/ 5932430 w 12192000"/>
              <a:gd name="connsiteY27" fmla="*/ 481437 h 5077959"/>
              <a:gd name="connsiteX28" fmla="*/ 6195523 w 12192000"/>
              <a:gd name="connsiteY28" fmla="*/ 481437 h 5077959"/>
              <a:gd name="connsiteX29" fmla="*/ 6461170 w 12192000"/>
              <a:gd name="connsiteY29" fmla="*/ 483539 h 5077959"/>
              <a:gd name="connsiteX30" fmla="*/ 6729372 w 12192000"/>
              <a:gd name="connsiteY30" fmla="*/ 481437 h 5077959"/>
              <a:gd name="connsiteX31" fmla="*/ 7001406 w 12192000"/>
              <a:gd name="connsiteY31" fmla="*/ 477234 h 5077959"/>
              <a:gd name="connsiteX32" fmla="*/ 7273439 w 12192000"/>
              <a:gd name="connsiteY32" fmla="*/ 473380 h 5077959"/>
              <a:gd name="connsiteX33" fmla="*/ 7549303 w 12192000"/>
              <a:gd name="connsiteY33" fmla="*/ 464973 h 5077959"/>
              <a:gd name="connsiteX34" fmla="*/ 7827722 w 12192000"/>
              <a:gd name="connsiteY34" fmla="*/ 456215 h 5077959"/>
              <a:gd name="connsiteX35" fmla="*/ 8106140 w 12192000"/>
              <a:gd name="connsiteY35" fmla="*/ 446056 h 5077959"/>
              <a:gd name="connsiteX36" fmla="*/ 8387114 w 12192000"/>
              <a:gd name="connsiteY36" fmla="*/ 431694 h 5077959"/>
              <a:gd name="connsiteX37" fmla="*/ 8670640 w 12192000"/>
              <a:gd name="connsiteY37" fmla="*/ 414528 h 5077959"/>
              <a:gd name="connsiteX38" fmla="*/ 8955446 w 12192000"/>
              <a:gd name="connsiteY38" fmla="*/ 398064 h 5077959"/>
              <a:gd name="connsiteX39" fmla="*/ 9240250 w 12192000"/>
              <a:gd name="connsiteY39" fmla="*/ 377045 h 5077959"/>
              <a:gd name="connsiteX40" fmla="*/ 9528886 w 12192000"/>
              <a:gd name="connsiteY40" fmla="*/ 351823 h 5077959"/>
              <a:gd name="connsiteX41" fmla="*/ 9813691 w 12192000"/>
              <a:gd name="connsiteY41" fmla="*/ 326601 h 5077959"/>
              <a:gd name="connsiteX42" fmla="*/ 10103603 w 12192000"/>
              <a:gd name="connsiteY42" fmla="*/ 297525 h 5077959"/>
              <a:gd name="connsiteX43" fmla="*/ 10394794 w 12192000"/>
              <a:gd name="connsiteY43" fmla="*/ 265647 h 5077959"/>
              <a:gd name="connsiteX44" fmla="*/ 10682153 w 12192000"/>
              <a:gd name="connsiteY44" fmla="*/ 232018 h 5077959"/>
              <a:gd name="connsiteX45" fmla="*/ 10973344 w 12192000"/>
              <a:gd name="connsiteY45" fmla="*/ 192783 h 5077959"/>
              <a:gd name="connsiteX46" fmla="*/ 11263257 w 12192000"/>
              <a:gd name="connsiteY46" fmla="*/ 150746 h 5077959"/>
              <a:gd name="connsiteX47" fmla="*/ 11554448 w 12192000"/>
              <a:gd name="connsiteY47" fmla="*/ 109060 h 5077959"/>
              <a:gd name="connsiteX48" fmla="*/ 11844360 w 12192000"/>
              <a:gd name="connsiteY48" fmla="*/ 60367 h 5077959"/>
              <a:gd name="connsiteX49" fmla="*/ 12132996 w 12192000"/>
              <a:gd name="connsiteY49" fmla="*/ 10623 h 507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2192000" h="5077959">
                <a:moveTo>
                  <a:pt x="12192000" y="0"/>
                </a:moveTo>
                <a:lnTo>
                  <a:pt x="12192000" y="1972152"/>
                </a:lnTo>
                <a:lnTo>
                  <a:pt x="12192000" y="2361342"/>
                </a:lnTo>
                <a:lnTo>
                  <a:pt x="12192000" y="5077959"/>
                </a:lnTo>
                <a:lnTo>
                  <a:pt x="0" y="5077959"/>
                </a:lnTo>
                <a:lnTo>
                  <a:pt x="0" y="2361342"/>
                </a:lnTo>
                <a:lnTo>
                  <a:pt x="0" y="1972152"/>
                </a:lnTo>
                <a:lnTo>
                  <a:pt x="0" y="12515"/>
                </a:lnTo>
                <a:lnTo>
                  <a:pt x="108623" y="29540"/>
                </a:lnTo>
                <a:lnTo>
                  <a:pt x="300195" y="56163"/>
                </a:lnTo>
                <a:lnTo>
                  <a:pt x="527528" y="88041"/>
                </a:lnTo>
                <a:lnTo>
                  <a:pt x="779127" y="121671"/>
                </a:lnTo>
                <a:lnTo>
                  <a:pt x="1062654" y="157052"/>
                </a:lnTo>
                <a:lnTo>
                  <a:pt x="1371726" y="194535"/>
                </a:lnTo>
                <a:lnTo>
                  <a:pt x="1707616" y="232018"/>
                </a:lnTo>
                <a:lnTo>
                  <a:pt x="2065219" y="270201"/>
                </a:lnTo>
                <a:lnTo>
                  <a:pt x="2450918" y="305583"/>
                </a:lnTo>
                <a:lnTo>
                  <a:pt x="2854496" y="339562"/>
                </a:lnTo>
                <a:lnTo>
                  <a:pt x="3281065" y="370390"/>
                </a:lnTo>
                <a:lnTo>
                  <a:pt x="3725514" y="399815"/>
                </a:lnTo>
                <a:lnTo>
                  <a:pt x="4189119" y="427490"/>
                </a:lnTo>
                <a:lnTo>
                  <a:pt x="4426671" y="437298"/>
                </a:lnTo>
                <a:lnTo>
                  <a:pt x="4669330" y="448158"/>
                </a:lnTo>
                <a:lnTo>
                  <a:pt x="4915819" y="458317"/>
                </a:lnTo>
                <a:lnTo>
                  <a:pt x="5163586" y="464973"/>
                </a:lnTo>
                <a:lnTo>
                  <a:pt x="5416461" y="470928"/>
                </a:lnTo>
                <a:lnTo>
                  <a:pt x="5671892" y="477234"/>
                </a:lnTo>
                <a:lnTo>
                  <a:pt x="5932430" y="481437"/>
                </a:lnTo>
                <a:lnTo>
                  <a:pt x="6195523" y="481437"/>
                </a:lnTo>
                <a:lnTo>
                  <a:pt x="6461170" y="483539"/>
                </a:lnTo>
                <a:lnTo>
                  <a:pt x="6729372" y="481437"/>
                </a:lnTo>
                <a:lnTo>
                  <a:pt x="7001406" y="477234"/>
                </a:lnTo>
                <a:lnTo>
                  <a:pt x="7273439" y="473380"/>
                </a:lnTo>
                <a:lnTo>
                  <a:pt x="7549303" y="464973"/>
                </a:lnTo>
                <a:lnTo>
                  <a:pt x="7827722" y="456215"/>
                </a:lnTo>
                <a:lnTo>
                  <a:pt x="8106140" y="446056"/>
                </a:lnTo>
                <a:lnTo>
                  <a:pt x="8387114" y="431694"/>
                </a:lnTo>
                <a:lnTo>
                  <a:pt x="8670640" y="414528"/>
                </a:lnTo>
                <a:lnTo>
                  <a:pt x="8955446" y="398064"/>
                </a:lnTo>
                <a:lnTo>
                  <a:pt x="9240250" y="377045"/>
                </a:lnTo>
                <a:lnTo>
                  <a:pt x="9528886" y="351823"/>
                </a:lnTo>
                <a:lnTo>
                  <a:pt x="9813691" y="326601"/>
                </a:lnTo>
                <a:lnTo>
                  <a:pt x="10103603" y="297525"/>
                </a:lnTo>
                <a:lnTo>
                  <a:pt x="10394794" y="265647"/>
                </a:lnTo>
                <a:lnTo>
                  <a:pt x="10682153" y="232018"/>
                </a:lnTo>
                <a:lnTo>
                  <a:pt x="10973344" y="192783"/>
                </a:lnTo>
                <a:lnTo>
                  <a:pt x="11263257" y="150746"/>
                </a:lnTo>
                <a:lnTo>
                  <a:pt x="11554448" y="109060"/>
                </a:lnTo>
                <a:lnTo>
                  <a:pt x="11844360" y="60367"/>
                </a:lnTo>
                <a:lnTo>
                  <a:pt x="12132996" y="106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992A2039-50D4-4D49-A79F-C82A1D9131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CC1C7165-8A3A-44EB-88D0-4EFA36A004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 useBgFill="1">
          <p:nvSpPr>
            <p:cNvPr id="16" name="Freeform 5">
              <a:extLst>
                <a:ext uri="{FF2B5EF4-FFF2-40B4-BE49-F238E27FC236}">
                  <a16:creationId xmlns:a16="http://schemas.microsoft.com/office/drawing/2014/main" xmlns="" id="{A1081473-BB93-49A4-B605-4E2053739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38200"/>
            <a:ext cx="8761413" cy="977900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Промяната на навик изисква:</a:t>
            </a:r>
            <a:endParaRPr lang="x-none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499"/>
            <a:ext cx="10312520" cy="3917221"/>
          </a:xfrm>
        </p:spPr>
        <p:txBody>
          <a:bodyPr>
            <a:normAutofit/>
          </a:bodyPr>
          <a:lstStyle/>
          <a:p>
            <a:pPr marL="873252" lvl="1" indent="-342900">
              <a:buFont typeface="Arial" panose="020B0604020202020204" pitchFamily="34" charset="0"/>
              <a:buChar char="•"/>
            </a:pPr>
            <a:r>
              <a:rPr lang="bg-BG" sz="2000" b="1" i="0" dirty="0">
                <a:effectLst/>
                <a:latin typeface="Helvetica Neue" panose="02000503000000020004" pitchFamily="2" charset="0"/>
              </a:rPr>
              <a:t>Осъзнаване на навика </a:t>
            </a:r>
            <a:r>
              <a:rPr lang="bg-BG" sz="2000" i="0" dirty="0">
                <a:effectLst/>
                <a:latin typeface="Helvetica Neue" panose="02000503000000020004" pitchFamily="2" charset="0"/>
              </a:rPr>
              <a:t>– как, кога и защо го правим.</a:t>
            </a:r>
          </a:p>
          <a:p>
            <a:pPr marL="873252" lvl="1" indent="-342900">
              <a:buFont typeface="Arial" panose="020B0604020202020204" pitchFamily="34" charset="0"/>
              <a:buChar char="•"/>
            </a:pPr>
            <a:r>
              <a:rPr lang="bg-BG" sz="2000" b="1" i="0" dirty="0">
                <a:effectLst/>
                <a:latin typeface="Helvetica Neue" panose="02000503000000020004" pitchFamily="2" charset="0"/>
              </a:rPr>
              <a:t>Създаване на алтернативни поведения </a:t>
            </a:r>
            <a:r>
              <a:rPr lang="bg-BG" sz="2000" i="0" dirty="0">
                <a:effectLst/>
                <a:latin typeface="Helvetica Neue" panose="02000503000000020004" pitchFamily="2" charset="0"/>
              </a:rPr>
              <a:t>– намиране на заместители.</a:t>
            </a:r>
          </a:p>
          <a:p>
            <a:pPr marL="873252" lvl="1" indent="-342900">
              <a:buFont typeface="Arial" panose="020B0604020202020204" pitchFamily="34" charset="0"/>
              <a:buChar char="•"/>
            </a:pPr>
            <a:r>
              <a:rPr lang="bg-BG" sz="2000" b="1" i="0" dirty="0">
                <a:effectLst/>
                <a:latin typeface="Helvetica Neue" panose="02000503000000020004" pitchFamily="2" charset="0"/>
              </a:rPr>
              <a:t>Използване на техники за мотивация и дисциплина.</a:t>
            </a:r>
          </a:p>
          <a:p>
            <a:pPr marL="0" indent="0">
              <a:buNone/>
            </a:pPr>
            <a:endParaRPr lang="bg-BG" sz="2400" dirty="0"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bg-BG" sz="2400" b="1" dirty="0">
                <a:effectLst/>
                <a:latin typeface="Helvetica Neue" panose="02000503000000020004" pitchFamily="2" charset="0"/>
              </a:rPr>
              <a:t>Идентифициране на задействащите фактори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z="2000" i="0" dirty="0">
                <a:effectLst/>
                <a:latin typeface="Helvetica Neue" panose="02000503000000020004" pitchFamily="2" charset="0"/>
              </a:rPr>
              <a:t>Записване на ситуациите, които предизвикват вредния навик (напр. стрес → </a:t>
            </a:r>
            <a:r>
              <a:rPr lang="bg-BG" sz="2000" i="0" dirty="0" err="1">
                <a:effectLst/>
                <a:latin typeface="Helvetica Neue" panose="02000503000000020004" pitchFamily="2" charset="0"/>
              </a:rPr>
              <a:t>вейпинг</a:t>
            </a:r>
            <a:r>
              <a:rPr lang="bg-BG" sz="2000" i="0" dirty="0">
                <a:effectLst/>
                <a:latin typeface="Helvetica Neue" panose="02000503000000020004" pitchFamily="2" charset="0"/>
              </a:rPr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z="2000" i="0" dirty="0">
                <a:effectLst/>
                <a:latin typeface="Helvetica Neue" panose="02000503000000020004" pitchFamily="2" charset="0"/>
              </a:rPr>
              <a:t>Анализиране на емоциите и средата, които го поддържат</a:t>
            </a:r>
            <a:r>
              <a:rPr lang="bg-BG" sz="2000" i="0" dirty="0" smtClean="0">
                <a:effectLst/>
                <a:latin typeface="Helvetica Neue" panose="02000503000000020004" pitchFamily="2" charset="0"/>
              </a:rPr>
              <a:t>.                                      </a:t>
            </a:r>
            <a:endParaRPr lang="bg-BG" sz="2000" dirty="0">
              <a:latin typeface="Helvetica Neue" panose="02000503000000020004" pitchFamily="2" charset="0"/>
            </a:endParaRPr>
          </a:p>
          <a:p>
            <a:pPr marL="457200" lvl="1" indent="0" algn="r">
              <a:buNone/>
            </a:pPr>
            <a:r>
              <a:rPr lang="bg-BG" sz="120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22</a:t>
            </a:r>
            <a:endParaRPr lang="bg-BG" sz="12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5824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712E451E-151A-4910-BF41-6A040B6598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xmlns="" id="{C296EFE4-A70C-4388-9A15-3F657B6615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xmlns="" id="{425EBAFC-9388-432A-BCFD-EEA2F410D8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869430"/>
            <a:ext cx="10162620" cy="53814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bg-BG" sz="24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Смяна на рутината с положително поведение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Запазване на задействащия фактор, но промяна на поведението (например вместо пушене – 5 минути дълбоко дишане).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Използване на “правилото на 2-те минути” – започване с минимално усилие (ако искаме да започнем да спортуваме, започваме с 2-минутна разходка).</a:t>
            </a:r>
          </a:p>
          <a:p>
            <a:pPr marL="0" indent="0">
              <a:buNone/>
            </a:pPr>
            <a:endParaRPr lang="bg-BG" sz="2400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bg-BG" sz="24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Повишаване на осъзнатостта и самоконтрола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Използване на дневник на навиците, за да се следи напредъкът.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Практикуване на “пауза преди действие” – спиране и осмисляне на поведението преди да се извърши.</a:t>
            </a:r>
          </a:p>
        </p:txBody>
      </p:sp>
    </p:spTree>
    <p:extLst>
      <p:ext uri="{BB962C8B-B14F-4D97-AF65-F5344CB8AC3E}">
        <p14:creationId xmlns:p14="http://schemas.microsoft.com/office/powerpoint/2010/main" val="18154305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712E451E-151A-4910-BF41-6A040B6598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xmlns="" id="{C296EFE4-A70C-4388-9A15-3F657B6615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xmlns="" id="{425EBAFC-9388-432A-BCFD-EEA2F410D8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929390"/>
            <a:ext cx="10162620" cy="5321508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sz="2400" b="1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Промяна на средата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2200" i="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Премахване на изкушенията – ако искаме да намалим екранното време, можем да преместим телефона извън спалнята.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2200" i="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Ограждане със социална подкрепа – намиране </a:t>
            </a:r>
            <a:r>
              <a:rPr lang="bg-BG" sz="220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на хора с подобни цели.</a:t>
            </a:r>
            <a:r>
              <a:rPr lang="bg-BG" sz="240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/>
            </a:r>
            <a:br>
              <a:rPr lang="bg-BG" sz="240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</a:br>
            <a:endParaRPr lang="bg-BG" sz="2400" dirty="0">
              <a:solidFill>
                <a:srgbClr val="404040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bg-BG" sz="2400" b="1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Използване на техники за мотивация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2200" i="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Система за награди – при постигане на малки цели си позволяваме награда (но не вредна).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2200" i="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Визуализация на успеха – представяне на положителните ефекти от промяната.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bg-BG" sz="2200" i="0" dirty="0" err="1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Саморазговори</a:t>
            </a:r>
            <a:r>
              <a:rPr lang="bg-BG" sz="2200" i="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 и утвърждения – положителни мисли за себе си, вместо самокритика.</a:t>
            </a:r>
            <a:endParaRPr lang="en-US" sz="2200" i="0" dirty="0">
              <a:solidFill>
                <a:srgbClr val="404040"/>
              </a:solidFill>
              <a:effectLst/>
              <a:latin typeface="Helvetica Neue" panose="02000503000000020004" pitchFamily="2" charset="0"/>
            </a:endParaRPr>
          </a:p>
          <a:p>
            <a:pPr marL="530352" lvl="1" indent="0">
              <a:lnSpc>
                <a:spcPct val="110000"/>
              </a:lnSpc>
              <a:buNone/>
            </a:pPr>
            <a:endParaRPr lang="bg-BG" sz="2400" dirty="0">
              <a:solidFill>
                <a:srgbClr val="404040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bg-BG" sz="240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Изграждането на навик отнема време – средно между </a:t>
            </a:r>
            <a:r>
              <a:rPr lang="bg-BG" sz="24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 и 66 </a:t>
            </a:r>
            <a:r>
              <a:rPr lang="bg-BG" sz="2400" dirty="0">
                <a:solidFill>
                  <a:srgbClr val="404040"/>
                </a:solidFill>
                <a:effectLst/>
                <a:latin typeface="Helvetica Neue" panose="02000503000000020004" pitchFamily="2" charset="0"/>
              </a:rPr>
              <a:t>дни. Важно е постоянството, дори ако има временни неуспехи.</a:t>
            </a:r>
          </a:p>
        </p:txBody>
      </p:sp>
    </p:spTree>
    <p:extLst>
      <p:ext uri="{BB962C8B-B14F-4D97-AF65-F5344CB8AC3E}">
        <p14:creationId xmlns:p14="http://schemas.microsoft.com/office/powerpoint/2010/main" val="31466764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1616407-3E4D-4469-BDAF-3837EBF9FD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3" name="Rectangle 2"/>
          <p:cNvSpPr/>
          <p:nvPr/>
        </p:nvSpPr>
        <p:spPr>
          <a:xfrm>
            <a:off x="339969" y="357414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/>
            <a:r>
              <a:rPr lang="ru-RU" b="1" i="1" dirty="0">
                <a:latin typeface="Times New Roman"/>
              </a:rPr>
              <a:t>гр. </a:t>
            </a:r>
            <a:r>
              <a:rPr lang="ru-RU" b="1" i="1" dirty="0" err="1">
                <a:latin typeface="Times New Roman"/>
              </a:rPr>
              <a:t>Русе</a:t>
            </a:r>
            <a:r>
              <a:rPr lang="ru-RU" b="1" i="1" dirty="0">
                <a:latin typeface="Times New Roman"/>
              </a:rPr>
              <a:t>, ул. „</a:t>
            </a:r>
            <a:r>
              <a:rPr lang="ru-RU" b="1" i="1" dirty="0" err="1">
                <a:latin typeface="Times New Roman"/>
              </a:rPr>
              <a:t>Плиска</a:t>
            </a:r>
            <a:r>
              <a:rPr lang="ru-RU" b="1" i="1" dirty="0">
                <a:latin typeface="Times New Roman"/>
              </a:rPr>
              <a:t>“ № 78; </a:t>
            </a:r>
            <a:r>
              <a:rPr lang="ru-RU" b="1" i="1" dirty="0" err="1">
                <a:latin typeface="Times New Roman"/>
              </a:rPr>
              <a:t>бл</a:t>
            </a:r>
            <a:r>
              <a:rPr lang="ru-RU" b="1" i="1" dirty="0">
                <a:latin typeface="Times New Roman"/>
              </a:rPr>
              <a:t>. „</a:t>
            </a:r>
            <a:r>
              <a:rPr lang="ru-RU" b="1" i="1" dirty="0" err="1">
                <a:latin typeface="Times New Roman"/>
              </a:rPr>
              <a:t>Мадара</a:t>
            </a:r>
            <a:r>
              <a:rPr lang="ru-RU" b="1" i="1" dirty="0">
                <a:latin typeface="Times New Roman"/>
              </a:rPr>
              <a:t>“</a:t>
            </a:r>
            <a:endParaRPr lang="ru-RU" dirty="0">
              <a:latin typeface="Raleway"/>
            </a:endParaRPr>
          </a:p>
          <a:p>
            <a:pPr algn="ctr" fontAlgn="base"/>
            <a:r>
              <a:rPr lang="ru-RU" b="1" i="1" dirty="0">
                <a:latin typeface="Times New Roman"/>
              </a:rPr>
              <a:t>тел. 0887501683 и 082/841918</a:t>
            </a:r>
            <a:endParaRPr lang="ru-RU" dirty="0">
              <a:latin typeface="Raleway"/>
            </a:endParaRPr>
          </a:p>
          <a:p>
            <a:pPr algn="ctr" fontAlgn="base"/>
            <a:r>
              <a:rPr lang="ru-RU" b="1" i="1" dirty="0">
                <a:latin typeface="Times New Roman"/>
              </a:rPr>
              <a:t>e-</a:t>
            </a:r>
            <a:r>
              <a:rPr lang="ru-RU" b="1" i="1" dirty="0" err="1">
                <a:latin typeface="Times New Roman"/>
              </a:rPr>
              <a:t>mail</a:t>
            </a:r>
            <a:r>
              <a:rPr lang="ru-RU" b="1" i="1" dirty="0">
                <a:latin typeface="Times New Roman"/>
              </a:rPr>
              <a:t>: pic_ruse@abv.bg;</a:t>
            </a:r>
            <a:endParaRPr lang="ru-RU" b="0" i="0" dirty="0">
              <a:effectLst/>
              <a:latin typeface="Raleway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290972"/>
            <a:ext cx="12065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5477" y="3086905"/>
            <a:ext cx="588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Превантивно – информационен център - Русе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539889" y="5287112"/>
            <a:ext cx="4583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гр.Русе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бул.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«Байкал" №12, 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/082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825 623 , rzi@rzi-ruse.com.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7384" y="4884895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Регионална здравна инспекция -Русе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72881" y="838870"/>
            <a:ext cx="10498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800" dirty="0" smtClean="0">
                <a:solidFill>
                  <a:schemeClr val="bg1"/>
                </a:solidFill>
              </a:rPr>
              <a:t>Откъде да потърсите помощ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195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C0F5DA-B59F-4F13-8BB8-FFD8F2C572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9CEA1DEC-CC9E-4776-9E08-048A15BFA6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9CE399CF-F4B8-4832-A8CB-B93F6B1EF4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xmlns="" id="{1F23E73A-FDC8-462C-83C1-3AA896144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6A8F70-361A-22A6-4D50-CE83B5F3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bg-BG" sz="3200">
                <a:solidFill>
                  <a:srgbClr val="EBEBEB"/>
                </a:solidFill>
                <a:effectLst/>
                <a:latin typeface="Helvetica Neue" panose="02000503000000020004" pitchFamily="2" charset="0"/>
              </a:rPr>
              <a:t>Какво представлява вейпингът?</a:t>
            </a:r>
            <a:endParaRPr lang="x-none" sz="320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273163-0058-7915-D570-F6D8AF9BC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bg-BG" sz="2000">
                <a:effectLst/>
                <a:latin typeface="Helvetica Neue" panose="02000503000000020004" pitchFamily="2" charset="0"/>
              </a:rPr>
              <a:t>Вейпингът е практика на вдишване на аерозол, генериран от електронни цигари (ейгари) или други устройства за изпаряване. </a:t>
            </a:r>
            <a:br>
              <a:rPr lang="bg-BG" sz="2000">
                <a:effectLst/>
                <a:latin typeface="Helvetica Neue" panose="02000503000000020004" pitchFamily="2" charset="0"/>
              </a:rPr>
            </a:br>
            <a:endParaRPr lang="bg-BG" sz="2000">
              <a:effectLst/>
              <a:latin typeface="Helvetica Neue" panose="02000503000000020004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bg-BG" sz="2000" b="1">
                <a:effectLst/>
                <a:latin typeface="Helvetica Neue" panose="02000503000000020004" pitchFamily="2" charset="0"/>
              </a:rPr>
              <a:t>Батерия</a:t>
            </a:r>
            <a:r>
              <a:rPr lang="bg-BG" sz="2000">
                <a:effectLst/>
                <a:latin typeface="Helvetica Neue" panose="02000503000000020004" pitchFamily="2" charset="0"/>
              </a:rPr>
              <a:t> – захранва устройството и загрява течността.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b="1">
                <a:effectLst/>
                <a:latin typeface="Helvetica Neue" panose="02000503000000020004" pitchFamily="2" charset="0"/>
              </a:rPr>
              <a:t>Изпарител (атомайзер) </a:t>
            </a:r>
            <a:r>
              <a:rPr lang="bg-BG" sz="2000">
                <a:effectLst/>
                <a:latin typeface="Helvetica Neue" panose="02000503000000020004" pitchFamily="2" charset="0"/>
              </a:rPr>
              <a:t>– нагрява течността и я превръща в аерозол.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b="1">
                <a:effectLst/>
                <a:latin typeface="Helvetica Neue" panose="02000503000000020004" pitchFamily="2" charset="0"/>
              </a:rPr>
              <a:t>Капсула с течност (</a:t>
            </a:r>
            <a:r>
              <a:rPr lang="en-GB" sz="2000" b="1">
                <a:effectLst/>
                <a:latin typeface="Helvetica Neue" panose="02000503000000020004" pitchFamily="2" charset="0"/>
              </a:rPr>
              <a:t>e-liquid) </a:t>
            </a:r>
            <a:r>
              <a:rPr lang="en-GB" sz="2000">
                <a:effectLst/>
                <a:latin typeface="Helvetica Neue" panose="02000503000000020004" pitchFamily="2" charset="0"/>
              </a:rPr>
              <a:t>– </a:t>
            </a:r>
            <a:r>
              <a:rPr lang="bg-BG" sz="2000">
                <a:effectLst/>
                <a:latin typeface="Helvetica Neue" panose="02000503000000020004" pitchFamily="2" charset="0"/>
              </a:rPr>
              <a:t>съдържа никотин, пропиленгликол, глицерин, ароматизатори и други химикали.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b="1">
                <a:effectLst/>
                <a:latin typeface="Helvetica Neue" panose="02000503000000020004" pitchFamily="2" charset="0"/>
              </a:rPr>
              <a:t>Мундщук</a:t>
            </a:r>
            <a:r>
              <a:rPr lang="bg-BG" sz="2000">
                <a:effectLst/>
                <a:latin typeface="Helvetica Neue" panose="02000503000000020004" pitchFamily="2" charset="0"/>
              </a:rPr>
              <a:t> – през него потребителят вдишва аерозола.</a:t>
            </a:r>
          </a:p>
          <a:p>
            <a:pPr marL="0" indent="0">
              <a:buNone/>
            </a:pPr>
            <a:endParaRPr lang="x-none" sz="2000"/>
          </a:p>
        </p:txBody>
      </p:sp>
    </p:spTree>
    <p:extLst>
      <p:ext uri="{BB962C8B-B14F-4D97-AF65-F5344CB8AC3E}">
        <p14:creationId xmlns:p14="http://schemas.microsoft.com/office/powerpoint/2010/main" val="5893556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08BCF048-8940-4354-B9EC-5AD74E283C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024C14A-78BD-44B0-82BE-6A0D0A2706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809F3D29-EDB1-4F1C-A0E0-36F28CE171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5282F4AB-C7B8-4A86-9927-AA106AA27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0B26874-5AFA-4D1E-94A9-53AF9790D7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A1DA6C95-40F8-4305-89F6-17F6167C0B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A2FA2D29-AEEE-4FFA-B233-94FBE84C9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6DA5143E-FA8E-4EC1-99F7-35AE5AD4E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6D058A-8656-8E39-E474-942252C1E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bg-BG">
                <a:solidFill>
                  <a:srgbClr val="EBEBEB"/>
                </a:solidFill>
                <a:effectLst/>
                <a:latin typeface="Helvetica Neue" panose="02000503000000020004" pitchFamily="2" charset="0"/>
              </a:rPr>
              <a:t>Какво съдържа течността за вейпинг?</a:t>
            </a:r>
            <a:endParaRPr lang="x-none">
              <a:solidFill>
                <a:srgbClr val="EBEBEB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C28BCC9-4093-4FD5-83EB-7EC297F513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0EAD6105-D6B2-A0A0-D988-91237D78D1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990252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33828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26" y="582327"/>
            <a:ext cx="10403174" cy="1371978"/>
          </a:xfrm>
        </p:spPr>
        <p:txBody>
          <a:bodyPr>
            <a:normAutofit/>
          </a:bodyPr>
          <a:lstStyle/>
          <a:p>
            <a:r>
              <a:rPr lang="bg-BG" dirty="0">
                <a:effectLst/>
                <a:latin typeface="Helvetica Neue" panose="02000503000000020004" pitchFamily="2" charset="0"/>
              </a:rPr>
              <a:t>Защо </a:t>
            </a:r>
            <a:r>
              <a:rPr lang="bg-BG" dirty="0" err="1">
                <a:effectLst/>
                <a:latin typeface="Helvetica Neue" panose="02000503000000020004" pitchFamily="2" charset="0"/>
              </a:rPr>
              <a:t>вейпингът</a:t>
            </a:r>
            <a:r>
              <a:rPr lang="bg-BG" dirty="0">
                <a:effectLst/>
                <a:latin typeface="Helvetica Neue" panose="02000503000000020004" pitchFamily="2" charset="0"/>
              </a:rPr>
              <a:t> е опасен?</a:t>
            </a:r>
            <a:br>
              <a:rPr lang="bg-BG" dirty="0">
                <a:effectLst/>
                <a:latin typeface="Helvetica Neue" panose="02000503000000020004" pitchFamily="2" charset="0"/>
              </a:rPr>
            </a:br>
            <a:r>
              <a:rPr lang="bg-BG" sz="2400" b="1" dirty="0">
                <a:effectLst/>
                <a:latin typeface="Helvetica Neue" panose="02000503000000020004" pitchFamily="2" charset="0"/>
              </a:rPr>
              <a:t>Влияние върху мозъка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626" y="2668248"/>
            <a:ext cx="10403174" cy="3991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i="0" dirty="0">
                <a:effectLst/>
                <a:latin typeface="Helvetica Neue" panose="02000503000000020004" pitchFamily="2" charset="0"/>
              </a:rPr>
              <a:t>Никотинът променя </a:t>
            </a:r>
            <a:r>
              <a:rPr lang="bg-BG" b="1" i="0" dirty="0" err="1">
                <a:effectLst/>
                <a:latin typeface="Helvetica Neue" panose="02000503000000020004" pitchFamily="2" charset="0"/>
              </a:rPr>
              <a:t>невротрансмитерите</a:t>
            </a:r>
            <a:r>
              <a:rPr lang="bg-BG" b="1" i="0" dirty="0">
                <a:effectLst/>
                <a:latin typeface="Helvetica Neue" panose="02000503000000020004" pitchFamily="2" charset="0"/>
              </a:rPr>
              <a:t> в мозъка, което види до: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Повишен риск от тревожност и депресия.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Нарушения в концентрацията и паметта.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Повишена импулсивност и склонност към рисково поведение.</a:t>
            </a:r>
          </a:p>
          <a:p>
            <a:pPr marL="457200" lvl="1" indent="0">
              <a:buNone/>
            </a:pPr>
            <a:endParaRPr lang="bg-BG" i="0" dirty="0"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bg-BG" b="1" dirty="0">
                <a:effectLst/>
                <a:latin typeface="Helvetica Neue" panose="02000503000000020004" pitchFamily="2" charset="0"/>
              </a:rPr>
              <a:t>Увеличаване на риска от бъдещи зависимости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Употребата на </a:t>
            </a:r>
            <a:r>
              <a:rPr lang="bg-BG" i="0" dirty="0" err="1">
                <a:effectLst/>
                <a:latin typeface="Helvetica Neue" panose="02000503000000020004" pitchFamily="2" charset="0"/>
              </a:rPr>
              <a:t>вейпове</a:t>
            </a:r>
            <a:r>
              <a:rPr lang="bg-BG" i="0" dirty="0">
                <a:effectLst/>
                <a:latin typeface="Helvetica Neue" panose="02000503000000020004" pitchFamily="2" charset="0"/>
              </a:rPr>
              <a:t> в юношеска възраст увеличава вероятността за преминаване към традиционни цигари и други вещества като канабис и алкохол.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Развива се поведенчески модел на пристрастяване – желанието за краткосрочно удоволствие, което намалява способността за контрол върху </a:t>
            </a:r>
            <a:r>
              <a:rPr lang="bg-BG" i="0" dirty="0" smtClean="0">
                <a:effectLst/>
                <a:latin typeface="Helvetica Neue" panose="02000503000000020004" pitchFamily="2" charset="0"/>
              </a:rPr>
              <a:t>импулсите.</a:t>
            </a:r>
          </a:p>
          <a:p>
            <a:pPr marL="457200" lvl="1" indent="0" algn="r">
              <a:buNone/>
            </a:pPr>
            <a:r>
              <a:rPr lang="bg-BG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bg-BG" sz="11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172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26" y="582327"/>
            <a:ext cx="10403174" cy="1371978"/>
          </a:xfrm>
        </p:spPr>
        <p:txBody>
          <a:bodyPr>
            <a:normAutofit/>
          </a:bodyPr>
          <a:lstStyle/>
          <a:p>
            <a:r>
              <a:rPr lang="bg-BG" dirty="0">
                <a:effectLst/>
                <a:latin typeface="Helvetica Neue" panose="02000503000000020004" pitchFamily="2" charset="0"/>
              </a:rPr>
              <a:t>Защо </a:t>
            </a:r>
            <a:r>
              <a:rPr lang="bg-BG" dirty="0" err="1">
                <a:effectLst/>
                <a:latin typeface="Helvetica Neue" panose="02000503000000020004" pitchFamily="2" charset="0"/>
              </a:rPr>
              <a:t>вейпингът</a:t>
            </a:r>
            <a:r>
              <a:rPr lang="bg-BG" dirty="0">
                <a:effectLst/>
                <a:latin typeface="Helvetica Neue" panose="02000503000000020004" pitchFamily="2" charset="0"/>
              </a:rPr>
              <a:t> е опасен?</a:t>
            </a:r>
            <a:br>
              <a:rPr lang="bg-BG" dirty="0">
                <a:effectLst/>
                <a:latin typeface="Helvetica Neue" panose="02000503000000020004" pitchFamily="2" charset="0"/>
              </a:rPr>
            </a:br>
            <a:r>
              <a:rPr lang="bg-BG" sz="2400" b="1" dirty="0">
                <a:effectLst/>
                <a:latin typeface="Helvetica Neue" panose="02000503000000020004" pitchFamily="2" charset="0"/>
              </a:rPr>
              <a:t>Влияние върху мозъка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625" y="2668248"/>
            <a:ext cx="11182663" cy="3991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>
                <a:effectLst/>
                <a:latin typeface="Helvetica Neue" panose="02000503000000020004" pitchFamily="2" charset="0"/>
              </a:rPr>
              <a:t>Влияние върху белите дробове и сърдечно-съдовата система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Вдишването на токсични химикали може да предизвика хронични белодробни заболявания.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Употребата на </a:t>
            </a:r>
            <a:r>
              <a:rPr lang="bg-BG" i="0" dirty="0" err="1">
                <a:effectLst/>
                <a:latin typeface="Helvetica Neue" panose="02000503000000020004" pitchFamily="2" charset="0"/>
              </a:rPr>
              <a:t>вейпове</a:t>
            </a:r>
            <a:r>
              <a:rPr lang="bg-BG" i="0" dirty="0">
                <a:effectLst/>
                <a:latin typeface="Helvetica Neue" panose="02000503000000020004" pitchFamily="2" charset="0"/>
              </a:rPr>
              <a:t> е свързана с възпалителни процеси в белите дробове и по-висок риск от респираторни инфекции.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effectLst/>
                <a:latin typeface="Helvetica Neue" panose="02000503000000020004" pitchFamily="2" charset="0"/>
              </a:rPr>
              <a:t>Никотинът повишава сърдечната честота и кръвното налягане, което натоварва сърдечно-съдовата система.</a:t>
            </a:r>
            <a:endParaRPr lang="bg-BG" dirty="0"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428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26" y="582327"/>
            <a:ext cx="10403174" cy="1371978"/>
          </a:xfrm>
        </p:spPr>
        <p:txBody>
          <a:bodyPr>
            <a:normAutofit/>
          </a:bodyPr>
          <a:lstStyle/>
          <a:p>
            <a:r>
              <a:rPr lang="bg-BG" dirty="0">
                <a:effectLst/>
                <a:latin typeface="Helvetica Neue" panose="02000503000000020004" pitchFamily="2" charset="0"/>
              </a:rPr>
              <a:t>Защо </a:t>
            </a:r>
            <a:r>
              <a:rPr lang="bg-BG" dirty="0" err="1">
                <a:effectLst/>
                <a:latin typeface="Helvetica Neue" panose="02000503000000020004" pitchFamily="2" charset="0"/>
              </a:rPr>
              <a:t>вейпингът</a:t>
            </a:r>
            <a:r>
              <a:rPr lang="bg-BG" dirty="0">
                <a:effectLst/>
                <a:latin typeface="Helvetica Neue" panose="02000503000000020004" pitchFamily="2" charset="0"/>
              </a:rPr>
              <a:t> е опасен?</a:t>
            </a:r>
            <a:br>
              <a:rPr lang="bg-BG" dirty="0">
                <a:effectLst/>
                <a:latin typeface="Helvetica Neue" panose="02000503000000020004" pitchFamily="2" charset="0"/>
              </a:rPr>
            </a:br>
            <a:r>
              <a:rPr lang="bg-BG" sz="2400" b="1" dirty="0">
                <a:effectLst/>
                <a:latin typeface="Helvetica Neue" panose="02000503000000020004" pitchFamily="2" charset="0"/>
              </a:rPr>
              <a:t>Влияние върху мозъка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625" y="2668248"/>
            <a:ext cx="11182663" cy="3991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 err="1">
                <a:latin typeface="Helvetica Neue" panose="02000503000000020004" pitchFamily="2" charset="0"/>
              </a:rPr>
              <a:t>Психосоциални</a:t>
            </a:r>
            <a:r>
              <a:rPr lang="bg-BG" b="1" dirty="0">
                <a:latin typeface="Helvetica Neue" panose="02000503000000020004" pitchFamily="2" charset="0"/>
              </a:rPr>
              <a:t> аспекти на </a:t>
            </a:r>
            <a:r>
              <a:rPr lang="bg-BG" b="1" dirty="0" err="1">
                <a:latin typeface="Helvetica Neue" panose="02000503000000020004" pitchFamily="2" charset="0"/>
              </a:rPr>
              <a:t>вейпинга</a:t>
            </a:r>
            <a:endParaRPr lang="bg-BG" b="1" dirty="0">
              <a:latin typeface="Helvetica Neue" panose="02000503000000020004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bg-BG" b="1" dirty="0">
                <a:latin typeface="Helvetica Neue" panose="02000503000000020004" pitchFamily="2" charset="0"/>
              </a:rPr>
              <a:t>Социален натиск </a:t>
            </a:r>
            <a:r>
              <a:rPr lang="bg-BG" dirty="0">
                <a:latin typeface="Helvetica Neue" panose="02000503000000020004" pitchFamily="2" charset="0"/>
              </a:rPr>
              <a:t>– младите хора често започват да </a:t>
            </a:r>
            <a:r>
              <a:rPr lang="bg-BG" dirty="0" err="1">
                <a:latin typeface="Helvetica Neue" panose="02000503000000020004" pitchFamily="2" charset="0"/>
              </a:rPr>
              <a:t>вейпват</a:t>
            </a:r>
            <a:r>
              <a:rPr lang="bg-BG" dirty="0">
                <a:latin typeface="Helvetica Neue" panose="02000503000000020004" pitchFamily="2" charset="0"/>
              </a:rPr>
              <a:t> поради натиск от връстници и желание за принадлежност към дадена група.</a:t>
            </a:r>
          </a:p>
          <a:p>
            <a:pPr lvl="1">
              <a:buFont typeface="Wingdings" pitchFamily="2" charset="2"/>
              <a:buChar char="§"/>
            </a:pPr>
            <a:r>
              <a:rPr lang="bg-BG" b="1" dirty="0">
                <a:latin typeface="Helvetica Neue" panose="02000503000000020004" pitchFamily="2" charset="0"/>
              </a:rPr>
              <a:t>Влияние на рекламите и социалните медии </a:t>
            </a:r>
            <a:r>
              <a:rPr lang="bg-BG" dirty="0">
                <a:latin typeface="Helvetica Neue" panose="02000503000000020004" pitchFamily="2" charset="0"/>
              </a:rPr>
              <a:t>– маркетингът на </a:t>
            </a:r>
            <a:r>
              <a:rPr lang="bg-BG" dirty="0" err="1">
                <a:latin typeface="Helvetica Neue" panose="02000503000000020004" pitchFamily="2" charset="0"/>
              </a:rPr>
              <a:t>вейпинг</a:t>
            </a:r>
            <a:r>
              <a:rPr lang="bg-BG" dirty="0">
                <a:latin typeface="Helvetica Neue" panose="02000503000000020004" pitchFamily="2" charset="0"/>
              </a:rPr>
              <a:t> продуктите е насочен към младите хора чрез атрактивни дизайни, сладки аромати и реклами с известни личности.</a:t>
            </a:r>
          </a:p>
          <a:p>
            <a:pPr lvl="1">
              <a:buFont typeface="Wingdings" pitchFamily="2" charset="2"/>
              <a:buChar char="§"/>
            </a:pPr>
            <a:r>
              <a:rPr lang="bg-BG" b="1" dirty="0">
                <a:latin typeface="Helvetica Neue" panose="02000503000000020004" pitchFamily="2" charset="0"/>
              </a:rPr>
              <a:t>Създаване на „безобиден“ имидж </a:t>
            </a:r>
            <a:r>
              <a:rPr lang="bg-BG" dirty="0">
                <a:latin typeface="Helvetica Neue" panose="02000503000000020004" pitchFamily="2" charset="0"/>
              </a:rPr>
              <a:t>– много младежи вярват, че </a:t>
            </a:r>
            <a:r>
              <a:rPr lang="bg-BG" dirty="0" err="1">
                <a:latin typeface="Helvetica Neue" panose="02000503000000020004" pitchFamily="2" charset="0"/>
              </a:rPr>
              <a:t>вейпингът</a:t>
            </a:r>
            <a:r>
              <a:rPr lang="bg-BG" dirty="0">
                <a:latin typeface="Helvetica Neue" panose="02000503000000020004" pitchFamily="2" charset="0"/>
              </a:rPr>
              <a:t> е безвредна алтернатива на тютюнопушенето, без да осъзнават рисковете.</a:t>
            </a:r>
          </a:p>
          <a:p>
            <a:pPr marL="457200" lvl="1" indent="0">
              <a:buNone/>
            </a:pPr>
            <a:endParaRPr lang="bg-BG" i="0" dirty="0"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5998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314C310-850D-4491-AA52-C75BEA68B6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C3799-3F52-48CE-85CC-83AED368EB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F3FC2939-BF10-4CBC-904B-74A17D4B9C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266B6D5D-11B6-40A6-9CEF-F0B0D104C5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bg-BG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Ранна интервенция</a:t>
            </a:r>
            <a:endParaRPr lang="x-none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89E20C7-BB50-4317-93C7-90C8ED80B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5D0A17-7B50-79B2-A54E-7E5672F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bg-BG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Как да разпознаем ранните признаци на зависимост?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Повишена раздразнителност и промени в настроението.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Намалена концентрация и мотивация в училище.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Скриване на предмети, свързани с </a:t>
            </a:r>
            <a:r>
              <a:rPr lang="bg-BG" i="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вейпинг</a:t>
            </a:r>
            <a:r>
              <a:rPr lang="bg-BG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(например капсули с течност, </a:t>
            </a:r>
            <a:r>
              <a:rPr lang="bg-BG" i="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зарядни</a:t>
            </a:r>
            <a:r>
              <a:rPr lang="bg-BG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 устройства).</a:t>
            </a:r>
          </a:p>
          <a:p>
            <a:pPr lvl="1">
              <a:buFont typeface="Wingdings" pitchFamily="2" charset="2"/>
              <a:buChar char="§"/>
            </a:pPr>
            <a:r>
              <a:rPr lang="bg-BG" i="0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Честа употреба на дъвки, ментови бонбони или аромати за маскиране на миризмата</a:t>
            </a:r>
            <a:r>
              <a:rPr lang="bg-BG" i="0" dirty="0" smtClean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.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</a:p>
          <a:p>
            <a:pPr marL="0" indent="0" algn="r">
              <a:buNone/>
            </a:pPr>
            <a:endParaRPr lang="bg-BG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sz="1200" dirty="0">
                <a:solidFill>
                  <a:schemeClr val="tx1"/>
                </a:solidFill>
              </a:rPr>
              <a:t>8</a:t>
            </a:r>
            <a:endParaRPr lang="bg-BG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163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bg-BG" dirty="0" smtClean="0"/>
                <a:t>9</a:t>
              </a:r>
              <a:endParaRPr lang="bg-BG" dirty="0"/>
            </a:p>
          </p:txBody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D2DD-BA75-65F2-FC46-A6F6FA8D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bg-BG" sz="230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Как да разговаряме с тийнейджър, който употребява </a:t>
            </a:r>
            <a:r>
              <a:rPr lang="bg-BG" sz="2300" dirty="0" err="1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вейп</a:t>
            </a:r>
            <a:r>
              <a:rPr lang="bg-BG" sz="230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?</a:t>
            </a:r>
            <a:endParaRPr lang="x-none" sz="23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B52CEE94-9DF8-FCA5-3D09-E769FA0250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52438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23612" y="6002215"/>
            <a:ext cx="41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21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{03BC1667-44D1-494A-B4B0-8A16B5AABE01}tf10001076</Template>
  <TotalTime>551</TotalTime>
  <Words>1635</Words>
  <Application>Microsoft Office PowerPoint</Application>
  <PresentationFormat>Custom</PresentationFormat>
  <Paragraphs>170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Ion Boardroom</vt:lpstr>
      <vt:lpstr>ПРЕВЕНЦИЯ НА ВЕЙПИНГ И УПОТРЕБАТА НА НАРКОТИЧНИ ВЕЩЕСТВА</vt:lpstr>
      <vt:lpstr>PowerPoint Presentation</vt:lpstr>
      <vt:lpstr>Какво представлява вейпингът?</vt:lpstr>
      <vt:lpstr>Какво съдържа течността за вейпинг?</vt:lpstr>
      <vt:lpstr>Защо вейпингът е опасен? Влияние върху мозъка</vt:lpstr>
      <vt:lpstr>Защо вейпингът е опасен? Влияние върху мозъка</vt:lpstr>
      <vt:lpstr>Защо вейпингът е опасен? Влияние върху мозъка</vt:lpstr>
      <vt:lpstr>Ранна интервенция</vt:lpstr>
      <vt:lpstr>Как да разговаряме с тийнейджър, който употребява вейп?</vt:lpstr>
      <vt:lpstr>Психологически фактори на зависимостта</vt:lpstr>
      <vt:lpstr>Социални фактори на зависимостите</vt:lpstr>
      <vt:lpstr>Роля на семейството</vt:lpstr>
      <vt:lpstr>PowerPoint Presentation</vt:lpstr>
      <vt:lpstr>PowerPoint Presentation</vt:lpstr>
      <vt:lpstr>PowerPoint Presentation</vt:lpstr>
      <vt:lpstr>Дългосрочни последици за физическото и психичното здраве</vt:lpstr>
      <vt:lpstr>Защитни фактори – как подкрепящата среда може да предотврати зависимостите?</vt:lpstr>
      <vt:lpstr>Методи за работа с млади хора в риск</vt:lpstr>
      <vt:lpstr>Химични зависимости (вейпинг, наркотици, алкохол)</vt:lpstr>
      <vt:lpstr>Нехимични зависимости (екранна зависимост, социални медии, видеоигри)</vt:lpstr>
      <vt:lpstr>Как да се противодейства на тези механизми?</vt:lpstr>
      <vt:lpstr>Промяната на навик изисква: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Зависимости</dc:title>
  <dc:creator>Sindy S.</dc:creator>
  <cp:lastModifiedBy>Savetnik</cp:lastModifiedBy>
  <cp:revision>18</cp:revision>
  <dcterms:created xsi:type="dcterms:W3CDTF">2025-03-25T14:37:32Z</dcterms:created>
  <dcterms:modified xsi:type="dcterms:W3CDTF">2025-04-14T11:21:52Z</dcterms:modified>
</cp:coreProperties>
</file>